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72"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ar-M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vertBarState="minimized">
    <p:restoredLeft sz="65385" autoAdjust="0"/>
    <p:restoredTop sz="86471" autoAdjust="0"/>
  </p:normalViewPr>
  <p:slideViewPr>
    <p:cSldViewPr>
      <p:cViewPr varScale="1">
        <p:scale>
          <a:sx n="66" d="100"/>
          <a:sy n="66" d="100"/>
        </p:scale>
        <p:origin x="-348" y="-114"/>
      </p:cViewPr>
      <p:guideLst>
        <p:guide orient="horz" pos="2160"/>
        <p:guide pos="2880"/>
      </p:guideLst>
    </p:cSldViewPr>
  </p:slideViewPr>
  <p:outlineViewPr>
    <p:cViewPr>
      <p:scale>
        <a:sx n="33" d="100"/>
        <a:sy n="33" d="100"/>
      </p:scale>
      <p:origin x="72"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47" d="100"/>
          <a:sy n="47" d="100"/>
        </p:scale>
        <p:origin x="-2694" y="-114"/>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MA" dirty="0"/>
          </a:p>
        </p:txBody>
      </p:sp>
      <p:sp>
        <p:nvSpPr>
          <p:cNvPr id="3" name="Espace réservé de la date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E7E0FE89-C3EF-406F-ACF8-CA9537BFCD9E}" type="datetimeFigureOut">
              <a:rPr lang="ar-MA" smtClean="0"/>
              <a:pPr/>
              <a:t>11-06-1437</a:t>
            </a:fld>
            <a:endParaRPr lang="ar-MA" dirty="0"/>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MA" dirty="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MA"/>
          </a:p>
        </p:txBody>
      </p:sp>
      <p:sp>
        <p:nvSpPr>
          <p:cNvPr id="6" name="Espace réservé du pied de page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MA" dirty="0"/>
          </a:p>
        </p:txBody>
      </p:sp>
      <p:sp>
        <p:nvSpPr>
          <p:cNvPr id="7" name="Espace réservé du numéro de diapositive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C33D6AC7-CD9B-4155-AEE2-9D229A8DA8F5}" type="slidenum">
              <a:rPr lang="ar-MA" smtClean="0"/>
              <a:pPr/>
              <a:t>‹N°›</a:t>
            </a:fld>
            <a:endParaRPr lang="ar-MA" dirty="0"/>
          </a:p>
        </p:txBody>
      </p:sp>
    </p:spTree>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ar-MA" dirty="0"/>
          </a:p>
        </p:txBody>
      </p:sp>
      <p:sp>
        <p:nvSpPr>
          <p:cNvPr id="4" name="Espace réservé du numéro de diapositive 3"/>
          <p:cNvSpPr>
            <a:spLocks noGrp="1"/>
          </p:cNvSpPr>
          <p:nvPr>
            <p:ph type="sldNum" sz="quarter" idx="10"/>
          </p:nvPr>
        </p:nvSpPr>
        <p:spPr/>
        <p:txBody>
          <a:bodyPr/>
          <a:lstStyle/>
          <a:p>
            <a:fld id="{C33D6AC7-CD9B-4155-AEE2-9D229A8DA8F5}" type="slidenum">
              <a:rPr lang="ar-MA" smtClean="0"/>
              <a:pPr/>
              <a:t>1</a:t>
            </a:fld>
            <a:endParaRPr lang="ar-MA"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ar-MA" dirty="0"/>
          </a:p>
        </p:txBody>
      </p:sp>
      <p:sp>
        <p:nvSpPr>
          <p:cNvPr id="4" name="Espace réservé du numéro de diapositive 3"/>
          <p:cNvSpPr>
            <a:spLocks noGrp="1"/>
          </p:cNvSpPr>
          <p:nvPr>
            <p:ph type="sldNum" sz="quarter" idx="10"/>
          </p:nvPr>
        </p:nvSpPr>
        <p:spPr/>
        <p:txBody>
          <a:bodyPr/>
          <a:lstStyle/>
          <a:p>
            <a:fld id="{C33D6AC7-CD9B-4155-AEE2-9D229A8DA8F5}" type="slidenum">
              <a:rPr lang="ar-MA" smtClean="0"/>
              <a:pPr/>
              <a:t>4</a:t>
            </a:fld>
            <a:endParaRPr lang="ar-MA"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7" name="Arrondir un rectangle avec un coin diagonal 6"/>
          <p:cNvSpPr/>
          <p:nvPr/>
        </p:nvSpPr>
        <p:spPr>
          <a:xfrm>
            <a:off x="164592" y="146304"/>
            <a:ext cx="8814816"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Titre 7"/>
          <p:cNvSpPr>
            <a:spLocks noGrp="1"/>
          </p:cNvSpPr>
          <p:nvPr>
            <p:ph type="ctrTitle"/>
          </p:nvPr>
        </p:nvSpPr>
        <p:spPr>
          <a:xfrm>
            <a:off x="464234" y="381001"/>
            <a:ext cx="8229600" cy="2209800"/>
          </a:xfrm>
        </p:spPr>
        <p:txBody>
          <a:bodyPr lIns="45720" rIns="228600" anchor="b">
            <a:normAutofit/>
          </a:bodyPr>
          <a:lstStyle>
            <a:lvl1pPr marL="0" algn="r">
              <a:defRPr sz="4800"/>
            </a:lvl1pPr>
            <a:extLst/>
          </a:lstStyle>
          <a:p>
            <a:r>
              <a:rPr kumimoji="0" lang="fr-FR" smtClean="0"/>
              <a:t>Cliquez pour modifier le style du titre</a:t>
            </a:r>
            <a:endParaRPr kumimoji="0" lang="en-US"/>
          </a:p>
        </p:txBody>
      </p:sp>
      <p:sp>
        <p:nvSpPr>
          <p:cNvPr id="9" name="Sous-titre 8"/>
          <p:cNvSpPr>
            <a:spLocks noGrp="1"/>
          </p:cNvSpPr>
          <p:nvPr>
            <p:ph type="subTitle" idx="1"/>
          </p:nvPr>
        </p:nvSpPr>
        <p:spPr>
          <a:xfrm>
            <a:off x="2133600" y="2819400"/>
            <a:ext cx="6560234"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sp>
        <p:nvSpPr>
          <p:cNvPr id="10" name="Espace réservé de la date 9"/>
          <p:cNvSpPr>
            <a:spLocks noGrp="1"/>
          </p:cNvSpPr>
          <p:nvPr>
            <p:ph type="dt" sz="half" idx="10"/>
          </p:nvPr>
        </p:nvSpPr>
        <p:spPr>
          <a:xfrm>
            <a:off x="5562600" y="6509004"/>
            <a:ext cx="3002280" cy="274320"/>
          </a:xfrm>
        </p:spPr>
        <p:txBody>
          <a:bodyPr vert="horz" rtlCol="0"/>
          <a:lstStyle>
            <a:extLst/>
          </a:lstStyle>
          <a:p>
            <a:fld id="{A206DB08-E558-49C5-883D-414CD51C72EE}" type="datetimeFigureOut">
              <a:rPr lang="ar-MA" smtClean="0"/>
              <a:pPr/>
              <a:t>11-06-1437</a:t>
            </a:fld>
            <a:endParaRPr lang="ar-MA" dirty="0"/>
          </a:p>
        </p:txBody>
      </p:sp>
      <p:sp>
        <p:nvSpPr>
          <p:cNvPr id="11" name="Espace réservé du numéro de diapositive 10"/>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138E8100-CA67-45D7-82E2-43D4EBBCA47D}" type="slidenum">
              <a:rPr lang="ar-MA" smtClean="0"/>
              <a:pPr/>
              <a:t>‹N°›</a:t>
            </a:fld>
            <a:endParaRPr lang="ar-MA" dirty="0"/>
          </a:p>
        </p:txBody>
      </p:sp>
      <p:sp>
        <p:nvSpPr>
          <p:cNvPr id="12" name="Espace réservé du pied de page 11"/>
          <p:cNvSpPr>
            <a:spLocks noGrp="1"/>
          </p:cNvSpPr>
          <p:nvPr>
            <p:ph type="ftr" sz="quarter" idx="12"/>
          </p:nvPr>
        </p:nvSpPr>
        <p:spPr>
          <a:xfrm>
            <a:off x="1600200" y="6509004"/>
            <a:ext cx="3907464" cy="274320"/>
          </a:xfrm>
        </p:spPr>
        <p:txBody>
          <a:bodyPr vert="horz" rtlCol="0"/>
          <a:lstStyle>
            <a:extLst/>
          </a:lstStyle>
          <a:p>
            <a:endParaRPr lang="ar-MA" dirty="0"/>
          </a:p>
        </p:txBody>
      </p:sp>
    </p:spTree>
  </p:cSld>
  <p:clrMapOvr>
    <a:masterClrMapping/>
  </p:clrMapOvr>
  <p:transition>
    <p:dissolv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A206DB08-E558-49C5-883D-414CD51C72EE}" type="datetimeFigureOut">
              <a:rPr lang="ar-MA" smtClean="0"/>
              <a:pPr/>
              <a:t>11-06-1437</a:t>
            </a:fld>
            <a:endParaRPr lang="ar-MA" dirty="0"/>
          </a:p>
        </p:txBody>
      </p:sp>
      <p:sp>
        <p:nvSpPr>
          <p:cNvPr id="5" name="Espace réservé du pied de page 4"/>
          <p:cNvSpPr>
            <a:spLocks noGrp="1"/>
          </p:cNvSpPr>
          <p:nvPr>
            <p:ph type="ftr" sz="quarter" idx="11"/>
          </p:nvPr>
        </p:nvSpPr>
        <p:spPr/>
        <p:txBody>
          <a:bodyPr/>
          <a:lstStyle>
            <a:extLst/>
          </a:lstStyle>
          <a:p>
            <a:endParaRPr lang="ar-MA" dirty="0"/>
          </a:p>
        </p:txBody>
      </p:sp>
      <p:sp>
        <p:nvSpPr>
          <p:cNvPr id="6" name="Espace réservé du numéro de diapositive 5"/>
          <p:cNvSpPr>
            <a:spLocks noGrp="1"/>
          </p:cNvSpPr>
          <p:nvPr>
            <p:ph type="sldNum" sz="quarter" idx="12"/>
          </p:nvPr>
        </p:nvSpPr>
        <p:spPr/>
        <p:txBody>
          <a:bodyPr/>
          <a:lstStyle>
            <a:extLst/>
          </a:lstStyle>
          <a:p>
            <a:fld id="{138E8100-CA67-45D7-82E2-43D4EBBCA47D}" type="slidenum">
              <a:rPr lang="ar-MA" smtClean="0"/>
              <a:pPr/>
              <a:t>‹N°›</a:t>
            </a:fld>
            <a:endParaRPr lang="ar-MA" dirty="0"/>
          </a:p>
        </p:txBody>
      </p:sp>
    </p:spTree>
  </p:cSld>
  <p:clrMapOvr>
    <a:masterClrMapping/>
  </p:clrMapOvr>
  <p:transition>
    <p:dissolv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lvl1pPr algn="l">
              <a:defRPr/>
            </a:lvl1pPr>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A206DB08-E558-49C5-883D-414CD51C72EE}" type="datetimeFigureOut">
              <a:rPr lang="ar-MA" smtClean="0"/>
              <a:pPr/>
              <a:t>11-06-1437</a:t>
            </a:fld>
            <a:endParaRPr lang="ar-MA" dirty="0"/>
          </a:p>
        </p:txBody>
      </p:sp>
      <p:sp>
        <p:nvSpPr>
          <p:cNvPr id="5" name="Espace réservé du pied de page 4"/>
          <p:cNvSpPr>
            <a:spLocks noGrp="1"/>
          </p:cNvSpPr>
          <p:nvPr>
            <p:ph type="ftr" sz="quarter" idx="11"/>
          </p:nvPr>
        </p:nvSpPr>
        <p:spPr/>
        <p:txBody>
          <a:bodyPr/>
          <a:lstStyle>
            <a:extLst/>
          </a:lstStyle>
          <a:p>
            <a:endParaRPr lang="ar-MA" dirty="0"/>
          </a:p>
        </p:txBody>
      </p:sp>
      <p:sp>
        <p:nvSpPr>
          <p:cNvPr id="6" name="Espace réservé du numéro de diapositive 5"/>
          <p:cNvSpPr>
            <a:spLocks noGrp="1"/>
          </p:cNvSpPr>
          <p:nvPr>
            <p:ph type="sldNum" sz="quarter" idx="12"/>
          </p:nvPr>
        </p:nvSpPr>
        <p:spPr/>
        <p:txBody>
          <a:bodyPr/>
          <a:lstStyle>
            <a:extLst/>
          </a:lstStyle>
          <a:p>
            <a:fld id="{138E8100-CA67-45D7-82E2-43D4EBBCA47D}" type="slidenum">
              <a:rPr lang="ar-MA" smtClean="0"/>
              <a:pPr/>
              <a:t>‹N°›</a:t>
            </a:fld>
            <a:endParaRPr lang="ar-MA" dirty="0"/>
          </a:p>
        </p:txBody>
      </p:sp>
    </p:spTree>
  </p:cSld>
  <p:clrMapOvr>
    <a:masterClrMapping/>
  </p:clrMapOvr>
  <p:transition>
    <p:dissolv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7" name="Rectangle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A206DB08-E558-49C5-883D-414CD51C72EE}" type="datetimeFigureOut">
              <a:rPr lang="ar-MA" smtClean="0"/>
              <a:pPr/>
              <a:t>11-06-1437</a:t>
            </a:fld>
            <a:endParaRPr lang="ar-MA" dirty="0"/>
          </a:p>
        </p:txBody>
      </p:sp>
      <p:sp>
        <p:nvSpPr>
          <p:cNvPr id="5" name="Espace réservé du pied de page 4"/>
          <p:cNvSpPr>
            <a:spLocks noGrp="1"/>
          </p:cNvSpPr>
          <p:nvPr>
            <p:ph type="ftr" sz="quarter" idx="11"/>
          </p:nvPr>
        </p:nvSpPr>
        <p:spPr/>
        <p:txBody>
          <a:bodyPr/>
          <a:lstStyle>
            <a:extLst/>
          </a:lstStyle>
          <a:p>
            <a:endParaRPr lang="ar-MA" dirty="0"/>
          </a:p>
        </p:txBody>
      </p:sp>
      <p:sp>
        <p:nvSpPr>
          <p:cNvPr id="6" name="Espace réservé du numéro de diapositive 5"/>
          <p:cNvSpPr>
            <a:spLocks noGrp="1"/>
          </p:cNvSpPr>
          <p:nvPr>
            <p:ph type="sldNum" sz="quarter" idx="12"/>
          </p:nvPr>
        </p:nvSpPr>
        <p:spPr/>
        <p:txBody>
          <a:bodyPr/>
          <a:lstStyle>
            <a:extLst/>
          </a:lstStyle>
          <a:p>
            <a:fld id="{138E8100-CA67-45D7-82E2-43D4EBBCA47D}" type="slidenum">
              <a:rPr lang="ar-MA" smtClean="0"/>
              <a:pPr/>
              <a:t>‹N°›</a:t>
            </a:fld>
            <a:endParaRPr lang="ar-MA" dirty="0"/>
          </a:p>
        </p:txBody>
      </p:sp>
    </p:spTree>
  </p:cSld>
  <p:clrMapOvr>
    <a:masterClrMapping/>
  </p:clrMapOvr>
  <p:transition>
    <p:dissolv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2"/>
      </p:bgRef>
    </p:bg>
    <p:spTree>
      <p:nvGrpSpPr>
        <p:cNvPr id="1" name=""/>
        <p:cNvGrpSpPr/>
        <p:nvPr/>
      </p:nvGrpSpPr>
      <p:grpSpPr>
        <a:xfrm>
          <a:off x="0" y="0"/>
          <a:ext cx="0" cy="0"/>
          <a:chOff x="0" y="0"/>
          <a:chExt cx="0" cy="0"/>
        </a:xfrm>
      </p:grpSpPr>
      <p:sp>
        <p:nvSpPr>
          <p:cNvPr id="7" name="Rectangle 6"/>
          <p:cNvSpPr/>
          <p:nvPr/>
        </p:nvSpPr>
        <p:spPr>
          <a:xfrm>
            <a:off x="1000128" y="3267456"/>
            <a:ext cx="74066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 name="Titre 1"/>
          <p:cNvSpPr>
            <a:spLocks noGrp="1"/>
          </p:cNvSpPr>
          <p:nvPr>
            <p:ph type="title"/>
          </p:nvPr>
        </p:nvSpPr>
        <p:spPr>
          <a:xfrm>
            <a:off x="722376" y="498230"/>
            <a:ext cx="7772400" cy="2731008"/>
          </a:xfrm>
        </p:spPr>
        <p:txBody>
          <a:bodyPr rIns="100584"/>
          <a:lstStyle>
            <a:lvl1pPr algn="r">
              <a:buNone/>
              <a:defRPr sz="4000" b="1" cap="none">
                <a:solidFill>
                  <a:schemeClr val="accent1">
                    <a:tint val="95000"/>
                    <a:satMod val="200000"/>
                  </a:schemeClr>
                </a:solidFill>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722313" y="3287713"/>
            <a:ext cx="7772400" cy="1509712"/>
          </a:xfrm>
        </p:spPr>
        <p:txBody>
          <a:bodyPr rIns="128016" anchor="t"/>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Cliquez pour modifier les styles du texte du masque</a:t>
            </a:r>
          </a:p>
        </p:txBody>
      </p:sp>
      <p:sp>
        <p:nvSpPr>
          <p:cNvPr id="8" name="Espace réservé de la date 7"/>
          <p:cNvSpPr>
            <a:spLocks noGrp="1"/>
          </p:cNvSpPr>
          <p:nvPr>
            <p:ph type="dt" sz="half" idx="10"/>
          </p:nvPr>
        </p:nvSpPr>
        <p:spPr>
          <a:xfrm>
            <a:off x="5562600" y="6513670"/>
            <a:ext cx="3002280" cy="274320"/>
          </a:xfrm>
        </p:spPr>
        <p:txBody>
          <a:bodyPr vert="horz" rtlCol="0"/>
          <a:lstStyle>
            <a:extLst/>
          </a:lstStyle>
          <a:p>
            <a:fld id="{A206DB08-E558-49C5-883D-414CD51C72EE}" type="datetimeFigureOut">
              <a:rPr lang="ar-MA" smtClean="0"/>
              <a:pPr/>
              <a:t>11-06-1437</a:t>
            </a:fld>
            <a:endParaRPr lang="ar-MA" dirty="0"/>
          </a:p>
        </p:txBody>
      </p:sp>
      <p:sp>
        <p:nvSpPr>
          <p:cNvPr id="9" name="Espace réservé du numéro de diapositive 8"/>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138E8100-CA67-45D7-82E2-43D4EBBCA47D}" type="slidenum">
              <a:rPr lang="ar-MA" smtClean="0"/>
              <a:pPr/>
              <a:t>‹N°›</a:t>
            </a:fld>
            <a:endParaRPr lang="ar-MA" dirty="0"/>
          </a:p>
        </p:txBody>
      </p:sp>
      <p:sp>
        <p:nvSpPr>
          <p:cNvPr id="10" name="Espace réservé du pied de page 9"/>
          <p:cNvSpPr>
            <a:spLocks noGrp="1"/>
          </p:cNvSpPr>
          <p:nvPr>
            <p:ph type="ftr" sz="quarter" idx="12"/>
          </p:nvPr>
        </p:nvSpPr>
        <p:spPr>
          <a:xfrm>
            <a:off x="1600200" y="6513670"/>
            <a:ext cx="3907464" cy="274320"/>
          </a:xfrm>
        </p:spPr>
        <p:txBody>
          <a:bodyPr vert="horz" rtlCol="0"/>
          <a:lstStyle>
            <a:extLst/>
          </a:lstStyle>
          <a:p>
            <a:endParaRPr lang="ar-MA" dirty="0"/>
          </a:p>
        </p:txBody>
      </p:sp>
    </p:spTree>
  </p:cSld>
  <p:clrMapOvr>
    <a:overrideClrMapping bg1="dk1" tx1="lt1" bg2="dk2" tx2="lt2" accent1="accent1" accent2="accent2" accent3="accent3" accent4="accent4" accent5="accent5" accent6="accent6" hlink="hlink" folHlink="folHlink"/>
  </p:clrMapOvr>
  <p:transition>
    <p:dissolv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A206DB08-E558-49C5-883D-414CD51C72EE}" type="datetimeFigureOut">
              <a:rPr lang="ar-MA" smtClean="0"/>
              <a:pPr/>
              <a:t>11-06-1437</a:t>
            </a:fld>
            <a:endParaRPr lang="ar-MA" dirty="0"/>
          </a:p>
        </p:txBody>
      </p:sp>
      <p:sp>
        <p:nvSpPr>
          <p:cNvPr id="6" name="Espace réservé du pied de page 5"/>
          <p:cNvSpPr>
            <a:spLocks noGrp="1"/>
          </p:cNvSpPr>
          <p:nvPr>
            <p:ph type="ftr" sz="quarter" idx="11"/>
          </p:nvPr>
        </p:nvSpPr>
        <p:spPr/>
        <p:txBody>
          <a:bodyPr/>
          <a:lstStyle>
            <a:extLst/>
          </a:lstStyle>
          <a:p>
            <a:endParaRPr lang="ar-MA" dirty="0"/>
          </a:p>
        </p:txBody>
      </p:sp>
      <p:sp>
        <p:nvSpPr>
          <p:cNvPr id="7" name="Espace réservé du numéro de diapositive 6"/>
          <p:cNvSpPr>
            <a:spLocks noGrp="1"/>
          </p:cNvSpPr>
          <p:nvPr>
            <p:ph type="sldNum" sz="quarter" idx="12"/>
          </p:nvPr>
        </p:nvSpPr>
        <p:spPr>
          <a:xfrm>
            <a:off x="8641080" y="6514568"/>
            <a:ext cx="464288" cy="274320"/>
          </a:xfrm>
        </p:spPr>
        <p:txBody>
          <a:bodyPr/>
          <a:lstStyle>
            <a:extLst/>
          </a:lstStyle>
          <a:p>
            <a:fld id="{138E8100-CA67-45D7-82E2-43D4EBBCA47D}" type="slidenum">
              <a:rPr lang="ar-MA" smtClean="0"/>
              <a:pPr/>
              <a:t>‹N°›</a:t>
            </a:fld>
            <a:endParaRPr lang="ar-MA" dirty="0"/>
          </a:p>
        </p:txBody>
      </p:sp>
      <p:sp>
        <p:nvSpPr>
          <p:cNvPr id="10" name="Rectangle 9"/>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transition>
    <p:dissolv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Rectangle 9"/>
          <p:cNvSpPr/>
          <p:nvPr/>
        </p:nvSpPr>
        <p:spPr>
          <a:xfrm>
            <a:off x="616744"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dirty="0"/>
          </a:p>
        </p:txBody>
      </p:sp>
      <p:sp>
        <p:nvSpPr>
          <p:cNvPr id="11" name="Rectangle 10"/>
          <p:cNvSpPr/>
          <p:nvPr/>
        </p:nvSpPr>
        <p:spPr>
          <a:xfrm>
            <a:off x="4800600"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dirty="0"/>
          </a:p>
        </p:txBody>
      </p:sp>
      <p:sp>
        <p:nvSpPr>
          <p:cNvPr id="2" name="Titre 1"/>
          <p:cNvSpPr>
            <a:spLocks noGrp="1"/>
          </p:cNvSpPr>
          <p:nvPr>
            <p:ph type="title"/>
          </p:nvPr>
        </p:nvSpPr>
        <p:spPr>
          <a:xfrm>
            <a:off x="457200" y="251948"/>
            <a:ext cx="8229600" cy="1143000"/>
          </a:xfrm>
        </p:spPr>
        <p:txBody>
          <a:bodyPr anchor="b"/>
          <a:lstStyle>
            <a:lvl1pPr>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535113"/>
            <a:ext cx="4040188"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535113"/>
            <a:ext cx="4041775"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362200"/>
            <a:ext cx="4040188" cy="3941763"/>
          </a:xfrm>
        </p:spPr>
        <p:txBody>
          <a:bodyPr lIns="91440"/>
          <a:lstStyle>
            <a:lvl1pPr>
              <a:defRPr sz="2200"/>
            </a:lvl1pPr>
            <a:lvl2pPr>
              <a:defRPr sz="2000"/>
            </a:lvl2pPr>
            <a:lvl3pPr>
              <a:defRPr sz="1800"/>
            </a:lvl3pPr>
            <a:lvl4pPr>
              <a:defRPr sz="1600"/>
            </a:lvl4pPr>
            <a:lvl5pPr>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362200"/>
            <a:ext cx="4041775" cy="3941763"/>
          </a:xfrm>
        </p:spPr>
        <p:txBody>
          <a:bodyPr/>
          <a:lstStyle>
            <a:lvl1pPr>
              <a:defRPr sz="2200"/>
            </a:lvl1pPr>
            <a:lvl2pPr>
              <a:defRPr sz="2000"/>
            </a:lvl2pPr>
            <a:lvl3pPr>
              <a:defRPr sz="1800"/>
            </a:lvl3pPr>
            <a:lvl4pPr>
              <a:defRPr sz="1600"/>
            </a:lvl4pPr>
            <a:lvl5pPr>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fld id="{A206DB08-E558-49C5-883D-414CD51C72EE}" type="datetimeFigureOut">
              <a:rPr lang="ar-MA" smtClean="0"/>
              <a:pPr/>
              <a:t>11-06-1437</a:t>
            </a:fld>
            <a:endParaRPr lang="ar-MA" dirty="0"/>
          </a:p>
        </p:txBody>
      </p:sp>
      <p:sp>
        <p:nvSpPr>
          <p:cNvPr id="8" name="Espace réservé du pied de page 7"/>
          <p:cNvSpPr>
            <a:spLocks noGrp="1"/>
          </p:cNvSpPr>
          <p:nvPr>
            <p:ph type="ftr" sz="quarter" idx="11"/>
          </p:nvPr>
        </p:nvSpPr>
        <p:spPr/>
        <p:txBody>
          <a:bodyPr/>
          <a:lstStyle>
            <a:extLst/>
          </a:lstStyle>
          <a:p>
            <a:endParaRPr lang="ar-MA" dirty="0"/>
          </a:p>
        </p:txBody>
      </p:sp>
      <p:sp>
        <p:nvSpPr>
          <p:cNvPr id="9" name="Espace réservé du numéro de diapositive 8"/>
          <p:cNvSpPr>
            <a:spLocks noGrp="1"/>
          </p:cNvSpPr>
          <p:nvPr>
            <p:ph type="sldNum" sz="quarter" idx="12"/>
          </p:nvPr>
        </p:nvSpPr>
        <p:spPr>
          <a:xfrm>
            <a:off x="8641080" y="6514568"/>
            <a:ext cx="464288" cy="274320"/>
          </a:xfrm>
        </p:spPr>
        <p:txBody>
          <a:bodyPr/>
          <a:lstStyle>
            <a:extLst/>
          </a:lstStyle>
          <a:p>
            <a:fld id="{138E8100-CA67-45D7-82E2-43D4EBBCA47D}" type="slidenum">
              <a:rPr lang="ar-MA" smtClean="0"/>
              <a:pPr/>
              <a:t>‹N°›</a:t>
            </a:fld>
            <a:endParaRPr lang="ar-MA" dirty="0"/>
          </a:p>
        </p:txBody>
      </p:sp>
    </p:spTree>
  </p:cSld>
  <p:clrMapOvr>
    <a:masterClrMapping/>
  </p:clrMapOvr>
  <p:transition>
    <p:dissolv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253218"/>
            <a:ext cx="8229600" cy="1143000"/>
          </a:xfrm>
        </p:spPr>
        <p:txBody>
          <a:bodyPr/>
          <a:lstStyle>
            <a:extLst/>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extLst/>
          </a:lstStyle>
          <a:p>
            <a:fld id="{A206DB08-E558-49C5-883D-414CD51C72EE}" type="datetimeFigureOut">
              <a:rPr lang="ar-MA" smtClean="0"/>
              <a:pPr/>
              <a:t>11-06-1437</a:t>
            </a:fld>
            <a:endParaRPr lang="ar-MA" dirty="0"/>
          </a:p>
        </p:txBody>
      </p:sp>
      <p:sp>
        <p:nvSpPr>
          <p:cNvPr id="4" name="Espace réservé du pied de page 3"/>
          <p:cNvSpPr>
            <a:spLocks noGrp="1"/>
          </p:cNvSpPr>
          <p:nvPr>
            <p:ph type="ftr" sz="quarter" idx="11"/>
          </p:nvPr>
        </p:nvSpPr>
        <p:spPr/>
        <p:txBody>
          <a:bodyPr/>
          <a:lstStyle>
            <a:extLst/>
          </a:lstStyle>
          <a:p>
            <a:endParaRPr lang="ar-MA" dirty="0"/>
          </a:p>
        </p:txBody>
      </p:sp>
      <p:sp>
        <p:nvSpPr>
          <p:cNvPr id="5" name="Espace réservé du numéro de diapositive 4"/>
          <p:cNvSpPr>
            <a:spLocks noGrp="1"/>
          </p:cNvSpPr>
          <p:nvPr>
            <p:ph type="sldNum" sz="quarter" idx="12"/>
          </p:nvPr>
        </p:nvSpPr>
        <p:spPr/>
        <p:txBody>
          <a:bodyPr/>
          <a:lstStyle>
            <a:extLst/>
          </a:lstStyle>
          <a:p>
            <a:fld id="{138E8100-CA67-45D7-82E2-43D4EBBCA47D}" type="slidenum">
              <a:rPr lang="ar-MA" smtClean="0"/>
              <a:pPr/>
              <a:t>‹N°›</a:t>
            </a:fld>
            <a:endParaRPr lang="ar-MA" dirty="0"/>
          </a:p>
        </p:txBody>
      </p:sp>
      <p:sp>
        <p:nvSpPr>
          <p:cNvPr id="7" name="Rectangle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transition>
    <p:dissolv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extLst/>
          </a:lstStyle>
          <a:p>
            <a:fld id="{A206DB08-E558-49C5-883D-414CD51C72EE}" type="datetimeFigureOut">
              <a:rPr lang="ar-MA" smtClean="0"/>
              <a:pPr/>
              <a:t>11-06-1437</a:t>
            </a:fld>
            <a:endParaRPr lang="ar-MA" dirty="0"/>
          </a:p>
        </p:txBody>
      </p:sp>
      <p:sp>
        <p:nvSpPr>
          <p:cNvPr id="3" name="Espace réservé du pied de page 2"/>
          <p:cNvSpPr>
            <a:spLocks noGrp="1"/>
          </p:cNvSpPr>
          <p:nvPr>
            <p:ph type="ftr" sz="quarter" idx="11"/>
          </p:nvPr>
        </p:nvSpPr>
        <p:spPr/>
        <p:txBody>
          <a:bodyPr/>
          <a:lstStyle>
            <a:extLst/>
          </a:lstStyle>
          <a:p>
            <a:endParaRPr lang="ar-MA" dirty="0"/>
          </a:p>
        </p:txBody>
      </p:sp>
      <p:sp>
        <p:nvSpPr>
          <p:cNvPr id="4" name="Espace réservé du numéro de diapositive 3"/>
          <p:cNvSpPr>
            <a:spLocks noGrp="1"/>
          </p:cNvSpPr>
          <p:nvPr>
            <p:ph type="sldNum" sz="quarter" idx="12"/>
          </p:nvPr>
        </p:nvSpPr>
        <p:spPr/>
        <p:txBody>
          <a:bodyPr/>
          <a:lstStyle>
            <a:extLst/>
          </a:lstStyle>
          <a:p>
            <a:fld id="{138E8100-CA67-45D7-82E2-43D4EBBCA47D}" type="slidenum">
              <a:rPr lang="ar-MA" smtClean="0"/>
              <a:pPr/>
              <a:t>‹N°›</a:t>
            </a:fld>
            <a:endParaRPr lang="ar-MA" dirty="0"/>
          </a:p>
        </p:txBody>
      </p:sp>
    </p:spTree>
  </p:cSld>
  <p:clrMapOvr>
    <a:masterClrMapping/>
  </p:clrMapOvr>
  <p:transition>
    <p:dissolv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1">
        <a:schemeClr val="bg2"/>
      </p:bgRef>
    </p:bg>
    <p:spTree>
      <p:nvGrpSpPr>
        <p:cNvPr id="1" name=""/>
        <p:cNvGrpSpPr/>
        <p:nvPr/>
      </p:nvGrpSpPr>
      <p:grpSpPr>
        <a:xfrm>
          <a:off x="0" y="0"/>
          <a:ext cx="0" cy="0"/>
          <a:chOff x="0" y="0"/>
          <a:chExt cx="0" cy="0"/>
        </a:xfrm>
      </p:grpSpPr>
      <p:sp>
        <p:nvSpPr>
          <p:cNvPr id="8" name="Rectangle 7"/>
          <p:cNvSpPr/>
          <p:nvPr/>
        </p:nvSpPr>
        <p:spPr>
          <a:xfrm>
            <a:off x="5057552" y="105765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 name="Titre 1"/>
          <p:cNvSpPr>
            <a:spLocks noGrp="1"/>
          </p:cNvSpPr>
          <p:nvPr>
            <p:ph type="title"/>
          </p:nvPr>
        </p:nvSpPr>
        <p:spPr>
          <a:xfrm>
            <a:off x="4963136" y="304800"/>
            <a:ext cx="3931920" cy="762000"/>
          </a:xfrm>
        </p:spPr>
        <p:txBody>
          <a:bodyPr anchor="b"/>
          <a:lstStyle>
            <a:lvl1pPr marL="0" algn="r">
              <a:buNone/>
              <a:defRPr sz="2000" b="1"/>
            </a:lvl1pPr>
            <a:extLst/>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963136" y="1107560"/>
            <a:ext cx="393192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228600" y="2209800"/>
            <a:ext cx="8666456"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9" name="Espace réservé de la date 8"/>
          <p:cNvSpPr>
            <a:spLocks noGrp="1"/>
          </p:cNvSpPr>
          <p:nvPr>
            <p:ph type="dt" sz="half" idx="10"/>
          </p:nvPr>
        </p:nvSpPr>
        <p:spPr>
          <a:xfrm>
            <a:off x="5562600" y="6513670"/>
            <a:ext cx="3002280" cy="274320"/>
          </a:xfrm>
        </p:spPr>
        <p:txBody>
          <a:bodyPr vert="horz" rtlCol="0"/>
          <a:lstStyle>
            <a:extLst/>
          </a:lstStyle>
          <a:p>
            <a:fld id="{A206DB08-E558-49C5-883D-414CD51C72EE}" type="datetimeFigureOut">
              <a:rPr lang="ar-MA" smtClean="0"/>
              <a:pPr/>
              <a:t>11-06-1437</a:t>
            </a:fld>
            <a:endParaRPr lang="ar-MA" dirty="0"/>
          </a:p>
        </p:txBody>
      </p:sp>
      <p:sp>
        <p:nvSpPr>
          <p:cNvPr id="10" name="Espace réservé du numéro de diapositive 9"/>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138E8100-CA67-45D7-82E2-43D4EBBCA47D}" type="slidenum">
              <a:rPr lang="ar-MA" smtClean="0"/>
              <a:pPr/>
              <a:t>‹N°›</a:t>
            </a:fld>
            <a:endParaRPr lang="ar-MA" dirty="0"/>
          </a:p>
        </p:txBody>
      </p:sp>
      <p:sp>
        <p:nvSpPr>
          <p:cNvPr id="11" name="Espace réservé du pied de page 10"/>
          <p:cNvSpPr>
            <a:spLocks noGrp="1"/>
          </p:cNvSpPr>
          <p:nvPr>
            <p:ph type="ftr" sz="quarter" idx="12"/>
          </p:nvPr>
        </p:nvSpPr>
        <p:spPr>
          <a:xfrm>
            <a:off x="1600200" y="6513670"/>
            <a:ext cx="3907464" cy="274320"/>
          </a:xfrm>
        </p:spPr>
        <p:txBody>
          <a:bodyPr vert="horz" rtlCol="0"/>
          <a:lstStyle>
            <a:extLst/>
          </a:lstStyle>
          <a:p>
            <a:endParaRPr lang="ar-MA" dirty="0"/>
          </a:p>
        </p:txBody>
      </p:sp>
    </p:spTree>
  </p:cSld>
  <p:clrMapOvr>
    <a:overrideClrMapping bg1="dk1" tx1="lt1" bg2="dk2" tx2="lt2" accent1="accent1" accent2="accent2" accent3="accent3" accent4="accent4" accent5="accent5" accent6="accent6" hlink="hlink" folHlink="folHlink"/>
  </p:clrMapOvr>
  <p:transition>
    <p:dissolv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3040443" y="4724400"/>
            <a:ext cx="5486400" cy="664536"/>
          </a:xfrm>
        </p:spPr>
        <p:txBody>
          <a:bodyPr anchor="b"/>
          <a:lstStyle>
            <a:lvl1pPr marL="0" algn="r">
              <a:buNone/>
              <a:defRPr sz="2000" b="1"/>
            </a:lvl1pPr>
            <a:extLst/>
          </a:lstStyle>
          <a:p>
            <a:r>
              <a:rPr kumimoji="0" lang="fr-FR" smtClean="0"/>
              <a:t>Cliquez pour modifier le style du titre</a:t>
            </a:r>
            <a:endParaRPr kumimoji="0" lang="en-US"/>
          </a:p>
        </p:txBody>
      </p:sp>
      <p:sp>
        <p:nvSpPr>
          <p:cNvPr id="4" name="Espace réservé du texte 3"/>
          <p:cNvSpPr>
            <a:spLocks noGrp="1"/>
          </p:cNvSpPr>
          <p:nvPr>
            <p:ph type="body" sz="half" idx="2"/>
          </p:nvPr>
        </p:nvSpPr>
        <p:spPr>
          <a:xfrm>
            <a:off x="3040443" y="5388936"/>
            <a:ext cx="54864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eaLnBrk="1" latinLnBrk="0" hangingPunct="1"/>
            <a:r>
              <a:rPr kumimoji="0" lang="fr-FR" smtClean="0"/>
              <a:t>Cliquez pour modifier les styles du texte du masque</a:t>
            </a:r>
          </a:p>
        </p:txBody>
      </p:sp>
      <p:sp>
        <p:nvSpPr>
          <p:cNvPr id="13" name="Espace réservé pour une image  12"/>
          <p:cNvSpPr>
            <a:spLocks noGrp="1"/>
          </p:cNvSpPr>
          <p:nvPr>
            <p:ph type="pic" idx="1"/>
          </p:nvPr>
        </p:nvSpPr>
        <p:spPr>
          <a:xfrm>
            <a:off x="304800" y="249864"/>
            <a:ext cx="85344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extLst/>
          </a:lstStyle>
          <a:p>
            <a:pPr marL="0" algn="l" rtl="0" eaLnBrk="1" latinLnBrk="0" hangingPunct="1"/>
            <a:r>
              <a:rPr kumimoji="0" lang="fr-FR" dirty="0" smtClean="0">
                <a:solidFill>
                  <a:schemeClr val="lt1"/>
                </a:solidFill>
                <a:latin typeface="+mn-lt"/>
                <a:ea typeface="+mn-ea"/>
                <a:cs typeface="+mn-cs"/>
              </a:rPr>
              <a:t>Cliquez sur l'icône pour ajouter une image</a:t>
            </a:r>
            <a:endParaRPr kumimoji="0" lang="en-US" dirty="0">
              <a:solidFill>
                <a:schemeClr val="lt1"/>
              </a:solidFill>
              <a:latin typeface="+mn-lt"/>
              <a:ea typeface="+mn-ea"/>
              <a:cs typeface="+mn-cs"/>
            </a:endParaRPr>
          </a:p>
        </p:txBody>
      </p:sp>
      <p:sp>
        <p:nvSpPr>
          <p:cNvPr id="8" name="Espace réservé de la date 7"/>
          <p:cNvSpPr>
            <a:spLocks noGrp="1"/>
          </p:cNvSpPr>
          <p:nvPr>
            <p:ph type="dt" sz="half" idx="10"/>
          </p:nvPr>
        </p:nvSpPr>
        <p:spPr>
          <a:xfrm>
            <a:off x="5562600" y="6509004"/>
            <a:ext cx="3002280" cy="274320"/>
          </a:xfrm>
        </p:spPr>
        <p:txBody>
          <a:bodyPr vert="horz" rtlCol="0"/>
          <a:lstStyle>
            <a:extLst/>
          </a:lstStyle>
          <a:p>
            <a:fld id="{A206DB08-E558-49C5-883D-414CD51C72EE}" type="datetimeFigureOut">
              <a:rPr lang="ar-MA" smtClean="0"/>
              <a:pPr/>
              <a:t>11-06-1437</a:t>
            </a:fld>
            <a:endParaRPr lang="ar-MA" dirty="0"/>
          </a:p>
        </p:txBody>
      </p:sp>
      <p:sp>
        <p:nvSpPr>
          <p:cNvPr id="9" name="Espace réservé du numéro de diapositive 8"/>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138E8100-CA67-45D7-82E2-43D4EBBCA47D}" type="slidenum">
              <a:rPr lang="ar-MA" smtClean="0"/>
              <a:pPr/>
              <a:t>‹N°›</a:t>
            </a:fld>
            <a:endParaRPr lang="ar-MA" dirty="0"/>
          </a:p>
        </p:txBody>
      </p:sp>
      <p:sp>
        <p:nvSpPr>
          <p:cNvPr id="10" name="Espace réservé du pied de page 9"/>
          <p:cNvSpPr>
            <a:spLocks noGrp="1"/>
          </p:cNvSpPr>
          <p:nvPr>
            <p:ph type="ftr" sz="quarter" idx="12"/>
          </p:nvPr>
        </p:nvSpPr>
        <p:spPr>
          <a:xfrm>
            <a:off x="1600200" y="6509004"/>
            <a:ext cx="3907464" cy="274320"/>
          </a:xfrm>
        </p:spPr>
        <p:txBody>
          <a:bodyPr vert="horz" rtlCol="0"/>
          <a:lstStyle>
            <a:extLst/>
          </a:lstStyle>
          <a:p>
            <a:endParaRPr lang="ar-MA" dirty="0"/>
          </a:p>
        </p:txBody>
      </p:sp>
    </p:spTree>
  </p:cSld>
  <p:clrMapOvr>
    <a:masterClrMapping/>
  </p:clrMapOvr>
  <p:transition>
    <p:dissolv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Arrondir un rectangle avec un coin diagonal 6"/>
          <p:cNvSpPr/>
          <p:nvPr/>
        </p:nvSpPr>
        <p:spPr>
          <a:xfrm>
            <a:off x="164592" y="147085"/>
            <a:ext cx="8810846"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3" name="Espace réservé du pied de page 2"/>
          <p:cNvSpPr>
            <a:spLocks noGrp="1"/>
          </p:cNvSpPr>
          <p:nvPr>
            <p:ph type="ftr" sz="quarter" idx="3"/>
          </p:nvPr>
        </p:nvSpPr>
        <p:spPr>
          <a:xfrm>
            <a:off x="1295400" y="6400800"/>
            <a:ext cx="4212264" cy="274320"/>
          </a:xfrm>
          <a:prstGeom prst="rect">
            <a:avLst/>
          </a:prstGeom>
        </p:spPr>
        <p:txBody>
          <a:bodyPr/>
          <a:lstStyle>
            <a:lvl1pPr algn="r" eaLnBrk="1" latinLnBrk="0" hangingPunct="1">
              <a:defRPr kumimoji="0" sz="1300">
                <a:solidFill>
                  <a:schemeClr val="bg2">
                    <a:tint val="60000"/>
                    <a:satMod val="155000"/>
                  </a:schemeClr>
                </a:solidFill>
              </a:defRPr>
            </a:lvl1pPr>
            <a:extLst/>
          </a:lstStyle>
          <a:p>
            <a:endParaRPr lang="ar-MA" dirty="0"/>
          </a:p>
        </p:txBody>
      </p:sp>
      <p:sp>
        <p:nvSpPr>
          <p:cNvPr id="14" name="Espace réservé de la date 13"/>
          <p:cNvSpPr>
            <a:spLocks noGrp="1"/>
          </p:cNvSpPr>
          <p:nvPr>
            <p:ph type="dt" sz="half" idx="2"/>
          </p:nvPr>
        </p:nvSpPr>
        <p:spPr>
          <a:xfrm>
            <a:off x="5562600" y="6400800"/>
            <a:ext cx="3002280" cy="274320"/>
          </a:xfrm>
          <a:prstGeom prst="rect">
            <a:avLst/>
          </a:prstGeom>
        </p:spPr>
        <p:txBody>
          <a:bodyPr/>
          <a:lstStyle>
            <a:lvl1pPr algn="l" eaLnBrk="1" latinLnBrk="0" hangingPunct="1">
              <a:defRPr kumimoji="0" sz="1300">
                <a:solidFill>
                  <a:schemeClr val="bg2">
                    <a:tint val="60000"/>
                    <a:satMod val="155000"/>
                  </a:schemeClr>
                </a:solidFill>
              </a:defRPr>
            </a:lvl1pPr>
            <a:extLst/>
          </a:lstStyle>
          <a:p>
            <a:fld id="{A206DB08-E558-49C5-883D-414CD51C72EE}" type="datetimeFigureOut">
              <a:rPr lang="ar-MA" smtClean="0"/>
              <a:pPr/>
              <a:t>11-06-1437</a:t>
            </a:fld>
            <a:endParaRPr lang="ar-MA" dirty="0"/>
          </a:p>
        </p:txBody>
      </p:sp>
      <p:sp>
        <p:nvSpPr>
          <p:cNvPr id="23" name="Espace réservé du numéro de diapositive 22"/>
          <p:cNvSpPr>
            <a:spLocks noGrp="1"/>
          </p:cNvSpPr>
          <p:nvPr>
            <p:ph type="sldNum" sz="quarter" idx="4"/>
          </p:nvPr>
        </p:nvSpPr>
        <p:spPr>
          <a:xfrm>
            <a:off x="8638952" y="6514568"/>
            <a:ext cx="464288" cy="274320"/>
          </a:xfrm>
          <a:prstGeom prst="rect">
            <a:avLst/>
          </a:prstGeom>
        </p:spPr>
        <p:txBody>
          <a:bodyPr anchor="ctr"/>
          <a:lstStyle>
            <a:lvl1pPr algn="r" eaLnBrk="1" latinLnBrk="0" hangingPunct="1">
              <a:defRPr kumimoji="0" sz="1600">
                <a:solidFill>
                  <a:schemeClr val="tx2">
                    <a:shade val="90000"/>
                  </a:schemeClr>
                </a:solidFill>
                <a:effectLst/>
              </a:defRPr>
            </a:lvl1pPr>
            <a:extLst/>
          </a:lstStyle>
          <a:p>
            <a:fld id="{138E8100-CA67-45D7-82E2-43D4EBBCA47D}" type="slidenum">
              <a:rPr lang="ar-MA" smtClean="0"/>
              <a:pPr/>
              <a:t>‹N°›</a:t>
            </a:fld>
            <a:endParaRPr lang="ar-MA" dirty="0"/>
          </a:p>
        </p:txBody>
      </p:sp>
      <p:sp>
        <p:nvSpPr>
          <p:cNvPr id="22" name="Espace réservé du titre 21"/>
          <p:cNvSpPr>
            <a:spLocks noGrp="1"/>
          </p:cNvSpPr>
          <p:nvPr>
            <p:ph type="title"/>
          </p:nvPr>
        </p:nvSpPr>
        <p:spPr>
          <a:xfrm>
            <a:off x="457200" y="253536"/>
            <a:ext cx="8229600" cy="1143000"/>
          </a:xfrm>
          <a:prstGeom prst="rect">
            <a:avLst/>
          </a:prstGeom>
        </p:spPr>
        <p:txBody>
          <a:bodyPr rIns="91440" anchor="b">
            <a:normAutofit/>
            <a:scene3d>
              <a:camera prst="orthographicFront"/>
              <a:lightRig rig="soft" dir="t">
                <a:rot lat="0" lon="0" rev="2400000"/>
              </a:lightRig>
            </a:scene3d>
            <a:sp3d>
              <a:bevelT w="19050" h="12700"/>
            </a:sp3d>
          </a:bodyPr>
          <a:lstStyle>
            <a:extLst/>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457200" y="1646237"/>
            <a:ext cx="8229600" cy="4526280"/>
          </a:xfrm>
          <a:prstGeom prst="rect">
            <a:avLst/>
          </a:prstGeom>
        </p:spPr>
        <p:txBody>
          <a:bodyPr>
            <a:normAutofit/>
          </a:bodyPr>
          <a:lstStyle>
            <a:extLst/>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p:dissolve/>
  </p:transition>
  <p:txStyles>
    <p:titleStyle>
      <a:lvl1pPr marL="54864" algn="r" rtl="0" eaLnBrk="1" latinLnBrk="0" hangingPunct="1">
        <a:spcBef>
          <a:spcPct val="0"/>
        </a:spcBef>
        <a:buNone/>
        <a:defRPr kumimoji="0" sz="4600" kern="120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defRPr>
      </a:lvl1pPr>
      <a:extLst/>
    </p:titleStyle>
    <p:body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openxmlformats.org/officeDocument/2006/relationships/image" Target="../media/image4.jpe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D:\TELECHARGEMENT\12476170_803061023157463_1710221242_n (1).jpg"/>
          <p:cNvPicPr>
            <a:picLocks noChangeAspect="1" noChangeArrowheads="1"/>
          </p:cNvPicPr>
          <p:nvPr/>
        </p:nvPicPr>
        <p:blipFill>
          <a:blip r:embed="rId3"/>
          <a:srcRect/>
          <a:stretch>
            <a:fillRect/>
          </a:stretch>
        </p:blipFill>
        <p:spPr bwMode="auto">
          <a:xfrm>
            <a:off x="0" y="0"/>
            <a:ext cx="9144000" cy="6858000"/>
          </a:xfrm>
          <a:prstGeom prst="rect">
            <a:avLst/>
          </a:prstGeom>
          <a:noFill/>
        </p:spPr>
      </p:pic>
      <p:sp>
        <p:nvSpPr>
          <p:cNvPr id="19" name="Titre 18"/>
          <p:cNvSpPr>
            <a:spLocks noGrp="1"/>
          </p:cNvSpPr>
          <p:nvPr>
            <p:ph type="title"/>
          </p:nvPr>
        </p:nvSpPr>
        <p:spPr>
          <a:xfrm>
            <a:off x="0" y="0"/>
            <a:ext cx="9144000" cy="928670"/>
          </a:xfrm>
        </p:spPr>
        <p:txBody>
          <a:bodyPr>
            <a:normAutofit/>
          </a:bodyPr>
          <a:lstStyle/>
          <a:p>
            <a:pPr algn="ctr"/>
            <a:r>
              <a:rPr lang="fr-FR" sz="4000" b="1" spc="5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Comic Sans MS" pitchFamily="66" charset="0"/>
              </a:rPr>
              <a:t>Un </a:t>
            </a:r>
            <a:r>
              <a:rPr lang="fr-FR" sz="4000" b="1" spc="5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Comic Sans MS" pitchFamily="66" charset="0"/>
              </a:rPr>
              <a:t>exposé sur la </a:t>
            </a:r>
            <a:r>
              <a:rPr lang="fr-FR" sz="4000" b="1" spc="5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Comic Sans MS" pitchFamily="66" charset="0"/>
              </a:rPr>
              <a:t>« </a:t>
            </a:r>
            <a:r>
              <a:rPr lang="fr-FR" sz="4000" b="1" spc="50" dirty="0" smtClean="0">
                <a:ln w="13500">
                  <a:solidFill>
                    <a:schemeClr val="accent1">
                      <a:shade val="2500"/>
                      <a:alpha val="6500"/>
                    </a:schemeClr>
                  </a:solidFill>
                  <a:prstDash val="solid"/>
                </a:ln>
                <a:solidFill>
                  <a:schemeClr val="accent6">
                    <a:lumMod val="90000"/>
                  </a:schemeClr>
                </a:solidFill>
                <a:effectLst>
                  <a:innerShdw blurRad="50900" dist="38500" dir="13500000">
                    <a:srgbClr val="000000">
                      <a:alpha val="60000"/>
                    </a:srgbClr>
                  </a:innerShdw>
                </a:effectLst>
                <a:latin typeface="Comic Sans MS" pitchFamily="66" charset="0"/>
              </a:rPr>
              <a:t>Schizophrénie</a:t>
            </a:r>
            <a:r>
              <a:rPr lang="fr-FR" sz="4000" b="1" spc="5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Comic Sans MS" pitchFamily="66" charset="0"/>
              </a:rPr>
              <a:t> » </a:t>
            </a:r>
            <a:endParaRPr lang="ar-MA" sz="4000" b="1" spc="5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Comic Sans MS" pitchFamily="66" charset="0"/>
            </a:endParaRPr>
          </a:p>
        </p:txBody>
      </p:sp>
      <p:sp>
        <p:nvSpPr>
          <p:cNvPr id="5" name="ZoneTexte 4"/>
          <p:cNvSpPr txBox="1"/>
          <p:nvPr/>
        </p:nvSpPr>
        <p:spPr>
          <a:xfrm>
            <a:off x="0" y="6143644"/>
            <a:ext cx="9144000" cy="738664"/>
          </a:xfrm>
          <a:prstGeom prst="rect">
            <a:avLst/>
          </a:prstGeom>
          <a:noFill/>
        </p:spPr>
        <p:txBody>
          <a:bodyPr wrap="square" rtlCol="1">
            <a:spAutoFit/>
          </a:bodyPr>
          <a:lstStyle/>
          <a:p>
            <a:pPr algn="ctr" rtl="0"/>
            <a:r>
              <a:rPr lang="fr-FR" sz="2400" i="1" dirty="0" smtClean="0">
                <a:ln w="18415" cmpd="sng">
                  <a:solidFill>
                    <a:srgbClr val="FFFFFF"/>
                  </a:solidFill>
                  <a:prstDash val="solid"/>
                </a:ln>
                <a:solidFill>
                  <a:schemeClr val="accent6">
                    <a:lumMod val="90000"/>
                  </a:schemeClr>
                </a:solidFill>
                <a:effectLst>
                  <a:outerShdw blurRad="63500" dir="3600000" algn="tl" rotWithShape="0">
                    <a:srgbClr val="000000">
                      <a:alpha val="70000"/>
                    </a:srgbClr>
                  </a:outerShdw>
                </a:effectLst>
                <a:cs typeface="+mj-cs"/>
              </a:rPr>
              <a:t>préparation et présentation:</a:t>
            </a:r>
          </a:p>
          <a:p>
            <a:pPr algn="ctr" rtl="0"/>
            <a:r>
              <a:rPr lang="fr-FR" i="1"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mj-cs"/>
              </a:rPr>
              <a:t> </a:t>
            </a:r>
            <a:r>
              <a:rPr lang="fr-FR" i="1"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mj-cs"/>
              </a:rPr>
              <a:t>AbdelAli</a:t>
            </a:r>
            <a:r>
              <a:rPr lang="fr-FR" i="1"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mj-cs"/>
              </a:rPr>
              <a:t> </a:t>
            </a:r>
            <a:r>
              <a:rPr lang="fr-FR" i="1"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mj-cs"/>
              </a:rPr>
              <a:t>Temsamani, </a:t>
            </a:r>
            <a:r>
              <a:rPr lang="fr-FR" i="1"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mj-cs"/>
              </a:rPr>
              <a:t> </a:t>
            </a:r>
            <a:r>
              <a:rPr lang="fr-FR" i="1"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mj-cs"/>
              </a:rPr>
              <a:t>Othman</a:t>
            </a:r>
            <a:r>
              <a:rPr lang="fr-FR" i="1"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mj-cs"/>
              </a:rPr>
              <a:t> </a:t>
            </a:r>
            <a:r>
              <a:rPr lang="fr-FR" i="1"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mj-cs"/>
              </a:rPr>
              <a:t>Bekhouche, </a:t>
            </a:r>
            <a:r>
              <a:rPr lang="fr-FR" i="1"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mj-cs"/>
              </a:rPr>
              <a:t> </a:t>
            </a:r>
            <a:r>
              <a:rPr lang="fr-FR" i="1"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mj-cs"/>
              </a:rPr>
              <a:t>Wissal</a:t>
            </a:r>
            <a:r>
              <a:rPr lang="fr-FR" i="1"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mj-cs"/>
              </a:rPr>
              <a:t> </a:t>
            </a:r>
            <a:r>
              <a:rPr lang="fr-FR" i="1"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mj-cs"/>
              </a:rPr>
              <a:t>Kartirou</a:t>
            </a:r>
            <a:r>
              <a:rPr lang="fr-FR" i="1"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mj-cs"/>
              </a:rPr>
              <a:t> </a:t>
            </a:r>
            <a:r>
              <a:rPr lang="fr-FR" i="1"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mj-cs"/>
              </a:rPr>
              <a:t> et  </a:t>
            </a:r>
            <a:r>
              <a:rPr lang="fr-FR" i="1"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mj-cs"/>
              </a:rPr>
              <a:t>Wissal</a:t>
            </a:r>
            <a:r>
              <a:rPr lang="fr-FR" i="1"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mj-cs"/>
              </a:rPr>
              <a:t> </a:t>
            </a:r>
            <a:r>
              <a:rPr lang="fr-FR" i="1"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mj-cs"/>
              </a:rPr>
              <a:t>Lezreg</a:t>
            </a:r>
            <a:endParaRPr lang="ar-MA" i="1" dirty="0">
              <a:ln w="18415" cmpd="sng">
                <a:solidFill>
                  <a:srgbClr val="FFFFFF"/>
                </a:solidFill>
                <a:prstDash val="solid"/>
              </a:ln>
              <a:solidFill>
                <a:srgbClr val="FFFFFF"/>
              </a:solidFill>
              <a:effectLst>
                <a:outerShdw blurRad="63500" dir="3600000" algn="tl" rotWithShape="0">
                  <a:srgbClr val="000000">
                    <a:alpha val="70000"/>
                  </a:srgbClr>
                </a:outerShdw>
              </a:effectLst>
              <a:cs typeface="+mj-cs"/>
            </a:endParaRPr>
          </a:p>
        </p:txBody>
      </p:sp>
      <p:pic>
        <p:nvPicPr>
          <p:cNvPr id="1028" name="Picture 4" descr="C:\Users\zaza\Desktop\images.jpg"/>
          <p:cNvPicPr>
            <a:picLocks noChangeAspect="1" noChangeArrowheads="1"/>
          </p:cNvPicPr>
          <p:nvPr/>
        </p:nvPicPr>
        <p:blipFill>
          <a:blip r:embed="rId4"/>
          <a:srcRect/>
          <a:stretch>
            <a:fillRect/>
          </a:stretch>
        </p:blipFill>
        <p:spPr bwMode="auto">
          <a:xfrm>
            <a:off x="7215206" y="3643314"/>
            <a:ext cx="1928794" cy="1828800"/>
          </a:xfrm>
          <a:prstGeom prst="ellipse">
            <a:avLst/>
          </a:prstGeom>
          <a:ln>
            <a:noFill/>
          </a:ln>
          <a:effectLst>
            <a:softEdge rad="112500"/>
          </a:effectLst>
        </p:spPr>
      </p:pic>
      <p:pic>
        <p:nvPicPr>
          <p:cNvPr id="1029" name="Picture 5" descr="C:\Users\zaza\Desktop\12674131_638748056272472_1337492377_n.jpg"/>
          <p:cNvPicPr>
            <a:picLocks noChangeAspect="1" noChangeArrowheads="1"/>
          </p:cNvPicPr>
          <p:nvPr/>
        </p:nvPicPr>
        <p:blipFill>
          <a:blip r:embed="rId5"/>
          <a:srcRect/>
          <a:stretch>
            <a:fillRect/>
          </a:stretch>
        </p:blipFill>
        <p:spPr bwMode="auto">
          <a:xfrm>
            <a:off x="142844" y="3357562"/>
            <a:ext cx="2000264" cy="1785950"/>
          </a:xfrm>
          <a:prstGeom prst="ellipse">
            <a:avLst/>
          </a:prstGeom>
          <a:ln>
            <a:noFill/>
          </a:ln>
          <a:effectLst>
            <a:softEdge rad="112500"/>
          </a:effectLst>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checkerboard(across)">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nodeType="clickEffect">
                                  <p:stCondLst>
                                    <p:cond delay="0"/>
                                  </p:stCondLst>
                                  <p:childTnLst>
                                    <p:set>
                                      <p:cBhvr>
                                        <p:cTn id="11" dur="1" fill="hold">
                                          <p:stCondLst>
                                            <p:cond delay="0"/>
                                          </p:stCondLst>
                                        </p:cTn>
                                        <p:tgtEl>
                                          <p:spTgt spid="1028"/>
                                        </p:tgtEl>
                                        <p:attrNameLst>
                                          <p:attrName>style.visibility</p:attrName>
                                        </p:attrNameLst>
                                      </p:cBhvr>
                                      <p:to>
                                        <p:strVal val="visible"/>
                                      </p:to>
                                    </p:set>
                                    <p:animEffect transition="in" filter="wedge">
                                      <p:cBhvr>
                                        <p:cTn id="12" dur="1000"/>
                                        <p:tgtEl>
                                          <p:spTgt spid="1028"/>
                                        </p:tgtEl>
                                      </p:cBhvr>
                                    </p:animEffect>
                                  </p:childTnLst>
                                </p:cTn>
                              </p:par>
                            </p:childTnLst>
                          </p:cTn>
                        </p:par>
                      </p:childTnLst>
                    </p:cTn>
                  </p:par>
                  <p:par>
                    <p:cTn id="13" fill="hold">
                      <p:stCondLst>
                        <p:cond delay="indefinite"/>
                      </p:stCondLst>
                      <p:childTnLst>
                        <p:par>
                          <p:cTn id="14" fill="hold">
                            <p:stCondLst>
                              <p:cond delay="0"/>
                            </p:stCondLst>
                            <p:childTnLst>
                              <p:par>
                                <p:cTn id="15" presetID="20" presetClass="entr" presetSubtype="0" fill="hold" nodeType="clickEffect">
                                  <p:stCondLst>
                                    <p:cond delay="0"/>
                                  </p:stCondLst>
                                  <p:childTnLst>
                                    <p:set>
                                      <p:cBhvr>
                                        <p:cTn id="16" dur="1" fill="hold">
                                          <p:stCondLst>
                                            <p:cond delay="0"/>
                                          </p:stCondLst>
                                        </p:cTn>
                                        <p:tgtEl>
                                          <p:spTgt spid="1029"/>
                                        </p:tgtEl>
                                        <p:attrNameLst>
                                          <p:attrName>style.visibility</p:attrName>
                                        </p:attrNameLst>
                                      </p:cBhvr>
                                      <p:to>
                                        <p:strVal val="visible"/>
                                      </p:to>
                                    </p:set>
                                    <p:animEffect transition="in" filter="wedge">
                                      <p:cBhvr>
                                        <p:cTn id="17" dur="1000"/>
                                        <p:tgtEl>
                                          <p:spTgt spid="10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85720" y="642918"/>
            <a:ext cx="8572560" cy="1214446"/>
          </a:xfrm>
        </p:spPr>
        <p:txBody>
          <a:bodyPr>
            <a:no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7200" i="1" dirty="0" smtClean="0">
                <a:ln w="11430"/>
                <a:solidFill>
                  <a:schemeClr val="accent6">
                    <a:lumMod val="75000"/>
                  </a:schemeClr>
                </a:solidFill>
                <a:effectLst>
                  <a:outerShdw blurRad="80000" dist="40000" dir="5040000" algn="tl">
                    <a:srgbClr val="000000">
                      <a:alpha val="30000"/>
                    </a:srgbClr>
                  </a:outerShdw>
                </a:effectLst>
                <a:cs typeface="Adobe Thai" pitchFamily="18" charset="-34"/>
              </a:rPr>
              <a:t>Introduction</a:t>
            </a:r>
            <a:r>
              <a:rPr lang="ar-SA" sz="7200" i="1" dirty="0" smtClean="0">
                <a:ln w="11430"/>
                <a:solidFill>
                  <a:schemeClr val="accent6">
                    <a:lumMod val="75000"/>
                  </a:schemeClr>
                </a:solidFill>
                <a:effectLst>
                  <a:outerShdw blurRad="80000" dist="40000" dir="5040000" algn="tl">
                    <a:srgbClr val="000000">
                      <a:alpha val="30000"/>
                    </a:srgbClr>
                  </a:outerShdw>
                </a:effectLst>
              </a:rPr>
              <a:t> :</a:t>
            </a:r>
            <a:endParaRPr lang="en-US" sz="7200" dirty="0">
              <a:ln w="11430"/>
              <a:solidFill>
                <a:schemeClr val="accent6">
                  <a:lumMod val="75000"/>
                </a:schemeClr>
              </a:solidFill>
              <a:effectLst>
                <a:outerShdw blurRad="80000" dist="40000" dir="5040000" algn="tl">
                  <a:srgbClr val="000000">
                    <a:alpha val="30000"/>
                  </a:srgbClr>
                </a:outerShdw>
              </a:effectLst>
              <a:cs typeface="Adobe Thai" pitchFamily="18" charset="-34"/>
            </a:endParaRPr>
          </a:p>
        </p:txBody>
      </p:sp>
      <p:sp>
        <p:nvSpPr>
          <p:cNvPr id="3" name="Sous-titre 2"/>
          <p:cNvSpPr>
            <a:spLocks noGrp="1"/>
          </p:cNvSpPr>
          <p:nvPr>
            <p:ph type="subTitle" idx="1"/>
          </p:nvPr>
        </p:nvSpPr>
        <p:spPr>
          <a:xfrm>
            <a:off x="214282" y="2714620"/>
            <a:ext cx="8572560" cy="3214710"/>
          </a:xfrm>
        </p:spPr>
        <p:txBody>
          <a:bodyPr>
            <a:normAutofit lnSpcReduction="10000"/>
          </a:bodyPr>
          <a:lstStyle/>
          <a:p>
            <a:pPr algn="l" rtl="0"/>
            <a:r>
              <a:rPr lang="en-US" sz="2400" b="1" i="1" dirty="0" smtClean="0">
                <a:latin typeface="Comic Sans MS" pitchFamily="66" charset="0"/>
                <a:cs typeface="Adobe Thai" pitchFamily="18" charset="-34"/>
              </a:rPr>
              <a:t>La schizophrénie est un trouble mental sévère et chronique appartenant à la classe des troubles psychotiques. Ce trouble apparaît généralement au début de l'âge adulte et affecte environ 1% de la population .</a:t>
            </a:r>
          </a:p>
          <a:p>
            <a:pPr algn="l" rtl="0"/>
            <a:r>
              <a:rPr lang="en-US" sz="2400" b="1" i="1" dirty="0" smtClean="0">
                <a:latin typeface="Comic Sans MS" pitchFamily="66" charset="0"/>
                <a:cs typeface="Adobe Thai" pitchFamily="18" charset="-34"/>
              </a:rPr>
              <a:t>- Alors qu'est-ce que la schizophrénie? et que sont les causes de cette maladie?</a:t>
            </a:r>
          </a:p>
          <a:p>
            <a:pPr algn="l" rtl="0"/>
            <a:r>
              <a:rPr lang="en-US" sz="2400" b="1" i="1" dirty="0" smtClean="0">
                <a:latin typeface="Comic Sans MS" pitchFamily="66" charset="0"/>
                <a:cs typeface="Adobe Thai" pitchFamily="18" charset="-34"/>
              </a:rPr>
              <a:t> - quelles sont les symptômes de la </a:t>
            </a:r>
            <a:r>
              <a:rPr lang="en-US" sz="2400" b="1" i="1" dirty="0" smtClean="0">
                <a:latin typeface="Comic Sans MS" pitchFamily="66" charset="0"/>
                <a:cs typeface="Adobe Thai" pitchFamily="18" charset="-34"/>
              </a:rPr>
              <a:t>schizophrénie </a:t>
            </a:r>
            <a:r>
              <a:rPr lang="ar-SA" sz="2400" b="1" i="1" dirty="0" smtClean="0">
                <a:latin typeface="Comic Sans MS" pitchFamily="66" charset="0"/>
              </a:rPr>
              <a:t> </a:t>
            </a:r>
            <a:r>
              <a:rPr lang="ar-SA" sz="2400" b="1" i="1" dirty="0" smtClean="0">
                <a:latin typeface="Comic Sans MS" pitchFamily="66" charset="0"/>
              </a:rPr>
              <a:t>?</a:t>
            </a:r>
            <a:endParaRPr lang="en-US" sz="2400" b="1" i="1" dirty="0" smtClean="0">
              <a:latin typeface="Comic Sans MS" pitchFamily="66" charset="0"/>
              <a:cs typeface="Adobe Thai" pitchFamily="18" charset="-34"/>
            </a:endParaRPr>
          </a:p>
          <a:p>
            <a:pPr algn="l" rtl="0"/>
            <a:r>
              <a:rPr lang="ar-SA" sz="2400" b="1" i="1" dirty="0" smtClean="0">
                <a:latin typeface="Comic Sans MS" pitchFamily="66" charset="0"/>
              </a:rPr>
              <a:t>- </a:t>
            </a:r>
            <a:r>
              <a:rPr lang="en-US" sz="2400" b="1" i="1" dirty="0" smtClean="0">
                <a:latin typeface="Comic Sans MS" pitchFamily="66" charset="0"/>
                <a:cs typeface="Adobe Thai" pitchFamily="18" charset="-34"/>
              </a:rPr>
              <a:t>et comment pouvons-nous le </a:t>
            </a:r>
            <a:r>
              <a:rPr lang="en-US" sz="2400" b="1" i="1" dirty="0" smtClean="0">
                <a:latin typeface="Comic Sans MS" pitchFamily="66" charset="0"/>
                <a:cs typeface="Adobe Thai" pitchFamily="18" charset="-34"/>
              </a:rPr>
              <a:t>traiter </a:t>
            </a:r>
            <a:r>
              <a:rPr lang="ar-SA" sz="2400" b="1" i="1" dirty="0" smtClean="0">
                <a:latin typeface="Comic Sans MS" pitchFamily="66" charset="0"/>
              </a:rPr>
              <a:t> </a:t>
            </a:r>
            <a:r>
              <a:rPr lang="ar-SA" sz="2800" b="1" i="1" dirty="0" smtClean="0">
                <a:latin typeface="Comic Sans MS" pitchFamily="66" charset="0"/>
              </a:rPr>
              <a:t>?</a:t>
            </a:r>
            <a:endParaRPr lang="en-US" sz="2800" b="1" i="1" dirty="0" smtClean="0">
              <a:latin typeface="Comic Sans MS" pitchFamily="66" charset="0"/>
              <a:cs typeface="Adobe Thai" pitchFamily="18" charset="-34"/>
            </a:endParaRPr>
          </a:p>
          <a:p>
            <a:pPr algn="l" rtl="0"/>
            <a:endParaRPr lang="ar-MA" sz="2800" b="1" i="1" dirty="0">
              <a:latin typeface="Comic Sans MS" pitchFamily="66" charset="0"/>
            </a:endParaRPr>
          </a:p>
        </p:txBody>
      </p:sp>
      <p:pic>
        <p:nvPicPr>
          <p:cNvPr id="2050" name="Picture 2" descr="C:\Users\zaza\Desktop\téléchargement.jpg"/>
          <p:cNvPicPr>
            <a:picLocks noChangeAspect="1" noChangeArrowheads="1"/>
          </p:cNvPicPr>
          <p:nvPr/>
        </p:nvPicPr>
        <p:blipFill>
          <a:blip r:embed="rId2"/>
          <a:srcRect/>
          <a:stretch>
            <a:fillRect/>
          </a:stretch>
        </p:blipFill>
        <p:spPr bwMode="auto">
          <a:xfrm>
            <a:off x="6643702" y="5425396"/>
            <a:ext cx="2071702" cy="1361190"/>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p:cTn id="7" dur="500" fill="hold"/>
                                        <p:tgtEl>
                                          <p:spTgt spid="2050"/>
                                        </p:tgtEl>
                                        <p:attrNameLst>
                                          <p:attrName>ppt_w</p:attrName>
                                        </p:attrNameLst>
                                      </p:cBhvr>
                                      <p:tavLst>
                                        <p:tav tm="0">
                                          <p:val>
                                            <p:fltVal val="0"/>
                                          </p:val>
                                        </p:tav>
                                        <p:tav tm="100000">
                                          <p:val>
                                            <p:strVal val="#ppt_w"/>
                                          </p:val>
                                        </p:tav>
                                      </p:tavLst>
                                    </p:anim>
                                    <p:anim calcmode="lin" valueType="num">
                                      <p:cBhvr>
                                        <p:cTn id="8" dur="500" fill="hold"/>
                                        <p:tgtEl>
                                          <p:spTgt spid="2050"/>
                                        </p:tgtEl>
                                        <p:attrNameLst>
                                          <p:attrName>ppt_h</p:attrName>
                                        </p:attrNameLst>
                                      </p:cBhvr>
                                      <p:tavLst>
                                        <p:tav tm="0">
                                          <p:val>
                                            <p:fltVal val="0"/>
                                          </p:val>
                                        </p:tav>
                                        <p:tav tm="100000">
                                          <p:val>
                                            <p:strVal val="#ppt_h"/>
                                          </p:val>
                                        </p:tav>
                                      </p:tavLst>
                                    </p:anim>
                                    <p:anim calcmode="lin" valueType="num">
                                      <p:cBhvr>
                                        <p:cTn id="9" dur="500" fill="hold"/>
                                        <p:tgtEl>
                                          <p:spTgt spid="2050"/>
                                        </p:tgtEl>
                                        <p:attrNameLst>
                                          <p:attrName>style.rotation</p:attrName>
                                        </p:attrNameLst>
                                      </p:cBhvr>
                                      <p:tavLst>
                                        <p:tav tm="0">
                                          <p:val>
                                            <p:fltVal val="360"/>
                                          </p:val>
                                        </p:tav>
                                        <p:tav tm="100000">
                                          <p:val>
                                            <p:fltVal val="0"/>
                                          </p:val>
                                        </p:tav>
                                      </p:tavLst>
                                    </p:anim>
                                    <p:animEffect transition="in" filter="fade">
                                      <p:cBhvr>
                                        <p:cTn id="10" dur="500"/>
                                        <p:tgtEl>
                                          <p:spTgt spid="2050"/>
                                        </p:tgtEl>
                                      </p:cBhvr>
                                    </p:animEffect>
                                  </p:childTnLst>
                                </p:cTn>
                              </p:par>
                            </p:childTnLst>
                          </p:cTn>
                        </p:par>
                      </p:childTnLst>
                    </p:cTn>
                  </p:par>
                  <p:par>
                    <p:cTn id="11" fill="hold">
                      <p:stCondLst>
                        <p:cond delay="indefinite"/>
                      </p:stCondLst>
                      <p:childTnLst>
                        <p:par>
                          <p:cTn id="12" fill="hold">
                            <p:stCondLst>
                              <p:cond delay="0"/>
                            </p:stCondLst>
                            <p:childTnLst>
                              <p:par>
                                <p:cTn id="13" presetID="45" presetClass="entr" presetSubtype="0" fill="hold" grpId="0" nodeType="clickEffect">
                                  <p:stCondLst>
                                    <p:cond delay="0"/>
                                  </p:stCondLst>
                                  <p:iterate type="lt">
                                    <p:tmPct val="10000"/>
                                  </p:iterate>
                                  <p:childTnLst>
                                    <p:set>
                                      <p:cBhvr>
                                        <p:cTn id="14" dur="1" fill="hold">
                                          <p:stCondLst>
                                            <p:cond delay="0"/>
                                          </p:stCondLst>
                                        </p:cTn>
                                        <p:tgtEl>
                                          <p:spTgt spid="2"/>
                                        </p:tgtEl>
                                        <p:attrNameLst>
                                          <p:attrName>style.visibility</p:attrName>
                                        </p:attrNameLst>
                                      </p:cBhvr>
                                      <p:to>
                                        <p:strVal val="visible"/>
                                      </p:to>
                                    </p:set>
                                    <p:animEffect transition="in" filter="fade">
                                      <p:cBhvr>
                                        <p:cTn id="15" dur="1000"/>
                                        <p:tgtEl>
                                          <p:spTgt spid="2"/>
                                        </p:tgtEl>
                                      </p:cBhvr>
                                    </p:animEffect>
                                    <p:anim calcmode="lin" valueType="num">
                                      <p:cBhvr>
                                        <p:cTn id="16" dur="1000" fill="hold"/>
                                        <p:tgtEl>
                                          <p:spTgt spid="2"/>
                                        </p:tgtEl>
                                        <p:attrNameLst>
                                          <p:attrName>ppt_w</p:attrName>
                                        </p:attrNameLst>
                                      </p:cBhvr>
                                      <p:tavLst>
                                        <p:tav tm="0" fmla="#ppt_w*sin(2.5*pi*$)">
                                          <p:val>
                                            <p:fltVal val="0"/>
                                          </p:val>
                                        </p:tav>
                                        <p:tav tm="100000">
                                          <p:val>
                                            <p:fltVal val="1"/>
                                          </p:val>
                                        </p:tav>
                                      </p:tavLst>
                                    </p:anim>
                                    <p:anim calcmode="lin" valueType="num">
                                      <p:cBhvr>
                                        <p:cTn id="17" dur="10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3">
                                            <p:txEl>
                                              <p:pRg st="0" end="0"/>
                                            </p:txEl>
                                          </p:spTgt>
                                        </p:tgtEl>
                                        <p:attrNameLst>
                                          <p:attrName>style.visibility</p:attrName>
                                        </p:attrNameLst>
                                      </p:cBhvr>
                                      <p:to>
                                        <p:strVal val="visible"/>
                                      </p:to>
                                    </p:set>
                                    <p:animEffect transition="in" filter="fade">
                                      <p:cBhvr>
                                        <p:cTn id="22" dur="1000"/>
                                        <p:tgtEl>
                                          <p:spTgt spid="3">
                                            <p:txEl>
                                              <p:pRg st="0" end="0"/>
                                            </p:txEl>
                                          </p:spTgt>
                                        </p:tgtEl>
                                      </p:cBhvr>
                                    </p:animEffect>
                                    <p:anim calcmode="lin" valueType="num">
                                      <p:cBhvr>
                                        <p:cTn id="2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grpId="0" nodeType="clickEffect">
                                  <p:stCondLst>
                                    <p:cond delay="0"/>
                                  </p:stCondLst>
                                  <p:childTnLst>
                                    <p:set>
                                      <p:cBhvr>
                                        <p:cTn id="28" dur="1" fill="hold">
                                          <p:stCondLst>
                                            <p:cond delay="0"/>
                                          </p:stCondLst>
                                        </p:cTn>
                                        <p:tgtEl>
                                          <p:spTgt spid="3">
                                            <p:txEl>
                                              <p:pRg st="1" end="1"/>
                                            </p:txEl>
                                          </p:spTgt>
                                        </p:tgtEl>
                                        <p:attrNameLst>
                                          <p:attrName>style.visibility</p:attrName>
                                        </p:attrNameLst>
                                      </p:cBhvr>
                                      <p:to>
                                        <p:strVal val="visible"/>
                                      </p:to>
                                    </p:set>
                                    <p:anim calcmode="lin" valueType="num">
                                      <p:cBhvr additive="base">
                                        <p:cTn id="29"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30"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8" fill="hold" grpId="0" nodeType="clickEffect">
                                  <p:stCondLst>
                                    <p:cond delay="0"/>
                                  </p:stCondLst>
                                  <p:childTnLst>
                                    <p:set>
                                      <p:cBhvr>
                                        <p:cTn id="34" dur="1" fill="hold">
                                          <p:stCondLst>
                                            <p:cond delay="0"/>
                                          </p:stCondLst>
                                        </p:cTn>
                                        <p:tgtEl>
                                          <p:spTgt spid="3">
                                            <p:txEl>
                                              <p:pRg st="2" end="2"/>
                                            </p:txEl>
                                          </p:spTgt>
                                        </p:tgtEl>
                                        <p:attrNameLst>
                                          <p:attrName>style.visibility</p:attrName>
                                        </p:attrNameLst>
                                      </p:cBhvr>
                                      <p:to>
                                        <p:strVal val="visible"/>
                                      </p:to>
                                    </p:set>
                                    <p:anim calcmode="lin" valueType="num">
                                      <p:cBhvr additive="base">
                                        <p:cTn id="35"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36"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8" fill="hold" grpId="0" nodeType="clickEffect">
                                  <p:stCondLst>
                                    <p:cond delay="0"/>
                                  </p:stCondLst>
                                  <p:childTnLst>
                                    <p:set>
                                      <p:cBhvr>
                                        <p:cTn id="40" dur="1" fill="hold">
                                          <p:stCondLst>
                                            <p:cond delay="0"/>
                                          </p:stCondLst>
                                        </p:cTn>
                                        <p:tgtEl>
                                          <p:spTgt spid="3">
                                            <p:txEl>
                                              <p:pRg st="3" end="3"/>
                                            </p:txEl>
                                          </p:spTgt>
                                        </p:tgtEl>
                                        <p:attrNameLst>
                                          <p:attrName>style.visibility</p:attrName>
                                        </p:attrNameLst>
                                      </p:cBhvr>
                                      <p:to>
                                        <p:strVal val="visible"/>
                                      </p:to>
                                    </p:set>
                                    <p:anim calcmode="lin" valueType="num">
                                      <p:cBhvr additive="base">
                                        <p:cTn id="41"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42"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500042"/>
            <a:ext cx="8401080" cy="1428760"/>
          </a:xfrm>
        </p:spPr>
        <p:txBody>
          <a:bodyPr>
            <a:noAutofit/>
          </a:bodyPr>
          <a:lstStyle/>
          <a:p>
            <a:pPr rtl="0"/>
            <a:r>
              <a:rPr lang="en-US" sz="3200" b="1" i="1" dirty="0" smtClean="0">
                <a:solidFill>
                  <a:srgbClr val="FF0000"/>
                </a:solidFill>
                <a:effectLst>
                  <a:outerShdw blurRad="38100" dist="38100" dir="2700000" algn="tl">
                    <a:srgbClr val="000000">
                      <a:alpha val="43137"/>
                    </a:srgbClr>
                  </a:outerShdw>
                </a:effectLst>
              </a:rPr>
              <a:t>I- La schizophrènie : Dèfinition et </a:t>
            </a:r>
            <a:r>
              <a:rPr lang="en-US" sz="3200" b="1" i="1" dirty="0" smtClean="0">
                <a:solidFill>
                  <a:srgbClr val="FF0000"/>
                </a:solidFill>
                <a:effectLst>
                  <a:outerShdw blurRad="38100" dist="38100" dir="2700000" algn="tl">
                    <a:srgbClr val="000000">
                      <a:alpha val="43137"/>
                    </a:srgbClr>
                  </a:outerShdw>
                </a:effectLst>
              </a:rPr>
              <a:t>causes</a:t>
            </a:r>
            <a:r>
              <a:rPr lang="en-US" sz="3200" b="1" i="1" dirty="0" smtClean="0">
                <a:solidFill>
                  <a:srgbClr val="FF0000"/>
                </a:solidFill>
                <a:effectLst>
                  <a:outerShdw blurRad="38100" dist="38100" dir="2700000" algn="tl">
                    <a:srgbClr val="000000">
                      <a:alpha val="43137"/>
                    </a:srgbClr>
                  </a:outerShdw>
                </a:effectLst>
              </a:rPr>
              <a:t/>
            </a:r>
            <a:br>
              <a:rPr lang="en-US" sz="3200" b="1" i="1" dirty="0" smtClean="0">
                <a:solidFill>
                  <a:srgbClr val="FF0000"/>
                </a:solidFill>
                <a:effectLst>
                  <a:outerShdw blurRad="38100" dist="38100" dir="2700000" algn="tl">
                    <a:srgbClr val="000000">
                      <a:alpha val="43137"/>
                    </a:srgbClr>
                  </a:outerShdw>
                </a:effectLst>
              </a:rPr>
            </a:br>
            <a:r>
              <a:rPr lang="en-US" sz="3200" b="1" i="1" dirty="0" smtClean="0">
                <a:solidFill>
                  <a:schemeClr val="accent6">
                    <a:lumMod val="75000"/>
                  </a:schemeClr>
                </a:solidFill>
                <a:effectLst>
                  <a:outerShdw blurRad="38100" dist="38100" dir="2700000" algn="tl">
                    <a:srgbClr val="000000">
                      <a:alpha val="43137"/>
                    </a:srgbClr>
                  </a:outerShdw>
                </a:effectLst>
              </a:rPr>
              <a:t>   </a:t>
            </a:r>
            <a:r>
              <a:rPr lang="en-US" sz="3200" b="1" i="1" dirty="0" smtClean="0">
                <a:solidFill>
                  <a:srgbClr val="00B050"/>
                </a:solidFill>
                <a:effectLst>
                  <a:outerShdw blurRad="38100" dist="38100" dir="2700000" algn="tl">
                    <a:srgbClr val="000000">
                      <a:alpha val="43137"/>
                    </a:srgbClr>
                  </a:outerShdw>
                </a:effectLst>
              </a:rPr>
              <a:t>1- </a:t>
            </a:r>
            <a:r>
              <a:rPr lang="en-US" sz="3200" b="1" i="1" dirty="0" smtClean="0">
                <a:solidFill>
                  <a:srgbClr val="00B050"/>
                </a:solidFill>
                <a:effectLst>
                  <a:outerShdw blurRad="38100" dist="38100" dir="2700000" algn="tl">
                    <a:srgbClr val="000000">
                      <a:alpha val="43137"/>
                    </a:srgbClr>
                  </a:outerShdw>
                </a:effectLst>
              </a:rPr>
              <a:t>Qu’est-ce</a:t>
            </a:r>
            <a:r>
              <a:rPr lang="en-US" sz="3200" b="1" i="1" dirty="0" smtClean="0">
                <a:solidFill>
                  <a:srgbClr val="00B050"/>
                </a:solidFill>
                <a:effectLst>
                  <a:outerShdw blurRad="38100" dist="38100" dir="2700000" algn="tl">
                    <a:srgbClr val="000000">
                      <a:alpha val="43137"/>
                    </a:srgbClr>
                  </a:outerShdw>
                </a:effectLst>
              </a:rPr>
              <a:t> que la schizophrénie ?</a:t>
            </a:r>
            <a:endParaRPr lang="ar-MA" sz="3200" b="1" i="1" dirty="0">
              <a:solidFill>
                <a:srgbClr val="00B050"/>
              </a:solidFill>
              <a:effectLst>
                <a:outerShdw blurRad="38100" dist="38100" dir="2700000" algn="tl">
                  <a:srgbClr val="000000">
                    <a:alpha val="43137"/>
                  </a:srgbClr>
                </a:outerShdw>
              </a:effectLst>
            </a:endParaRPr>
          </a:p>
        </p:txBody>
      </p:sp>
      <p:sp>
        <p:nvSpPr>
          <p:cNvPr id="4" name="ZoneTexte 3"/>
          <p:cNvSpPr txBox="1"/>
          <p:nvPr/>
        </p:nvSpPr>
        <p:spPr>
          <a:xfrm>
            <a:off x="214282" y="2143116"/>
            <a:ext cx="8715436" cy="4370427"/>
          </a:xfrm>
          <a:prstGeom prst="rect">
            <a:avLst/>
          </a:prstGeom>
          <a:noFill/>
        </p:spPr>
        <p:txBody>
          <a:bodyPr wrap="square" rtlCol="1">
            <a:spAutoFit/>
          </a:bodyPr>
          <a:lstStyle/>
          <a:p>
            <a:pPr algn="l" rtl="0">
              <a:buFont typeface="Arial" pitchFamily="34" charset="0"/>
              <a:buChar char="•"/>
            </a:pPr>
            <a:r>
              <a:rPr lang="en-US" sz="2000" b="1" i="1" dirty="0" smtClean="0"/>
              <a:t>La schizophrénie est une maladie du cerveau qui affecte la pensée, les sentiments et les émotions, tout comme les perceptions et les comportements des personnes qui en sont atteintes. Toutes ces fonctions ne sont cependant pas perturbées au même moment et dans la même mesure. De nombreuses personnes souffrant de schizophrénie peuvent avoir un comportement parfaitement normal pendant de longues périodes</a:t>
            </a:r>
            <a:r>
              <a:rPr lang="ar-SA" sz="2000" b="1" i="1" dirty="0" smtClean="0"/>
              <a:t>.</a:t>
            </a:r>
            <a:endParaRPr lang="en-US" sz="2000" b="1" i="1" dirty="0" smtClean="0"/>
          </a:p>
          <a:p>
            <a:pPr algn="l" rtl="0">
              <a:buFont typeface="Arial" pitchFamily="34" charset="0"/>
              <a:buChar char="•"/>
            </a:pPr>
            <a:r>
              <a:rPr lang="en-US" sz="2000" b="1" i="1" dirty="0" smtClean="0"/>
              <a:t>La schizophrénie n'est pas une maladie rare. À l'échelle mondiale, la schizophrénie touche 1 % de la population. Elle survient chez les jeunes à la fin de l'adolescence ou au début de la vie adulte, habituellement entre 15 et 30 ans. Exceptionnellement, elle peut apparaître parfois pendant l'enfance ou après 30 ans. On parle alors de schizophrénie juvénile ou de schizophrénie à début tardif</a:t>
            </a:r>
            <a:r>
              <a:rPr lang="en-US" sz="2000" b="1" i="1" dirty="0" smtClean="0"/>
              <a:t>, </a:t>
            </a:r>
            <a:r>
              <a:rPr lang="en-US" sz="2000" b="1" i="1" dirty="0" smtClean="0"/>
              <a:t>selon le cas</a:t>
            </a:r>
            <a:r>
              <a:rPr lang="ar-SA" sz="2000" b="1" i="1" dirty="0" smtClean="0"/>
              <a:t>.</a:t>
            </a:r>
            <a:endParaRPr lang="en-US" sz="2000" b="1" i="1" dirty="0" smtClean="0"/>
          </a:p>
          <a:p>
            <a:pPr algn="l" rtl="0"/>
            <a:endParaRPr lang="ar-MA" dirty="0"/>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iterate type="lt">
                                    <p:tmPct val="5000"/>
                                  </p:iterate>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animEffect transition="in" filter="wipe(down)">
                                      <p:cBhvr>
                                        <p:cTn id="15" dur="500"/>
                                        <p:tgtEl>
                                          <p:spTgt spid="4">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4">
                                            <p:txEl>
                                              <p:pRg st="1" end="1"/>
                                            </p:txEl>
                                          </p:spTgt>
                                        </p:tgtEl>
                                        <p:attrNameLst>
                                          <p:attrName>style.visibility</p:attrName>
                                        </p:attrNameLst>
                                      </p:cBhvr>
                                      <p:to>
                                        <p:strVal val="visible"/>
                                      </p:to>
                                    </p:set>
                                    <p:animEffect transition="in" filter="wipe(down)">
                                      <p:cBhvr>
                                        <p:cTn id="20"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857232"/>
            <a:ext cx="8229600" cy="989856"/>
          </a:xfrm>
        </p:spPr>
        <p:txBody>
          <a:bodyPr>
            <a:noAutofit/>
          </a:bodyPr>
          <a:lstStyle/>
          <a:p>
            <a:pPr rtl="0"/>
            <a:r>
              <a:rPr lang="en-US" sz="3200" b="1" i="1" dirty="0" smtClean="0">
                <a:solidFill>
                  <a:srgbClr val="00B050"/>
                </a:solidFill>
                <a:effectLst>
                  <a:outerShdw blurRad="38100" dist="38100" dir="2700000" algn="tl">
                    <a:srgbClr val="000000">
                      <a:alpha val="43137"/>
                    </a:srgbClr>
                  </a:outerShdw>
                </a:effectLst>
              </a:rPr>
              <a:t>2- </a:t>
            </a:r>
            <a:r>
              <a:rPr lang="en-US" sz="3200" b="1" i="1" dirty="0" smtClean="0">
                <a:solidFill>
                  <a:srgbClr val="00B050"/>
                </a:solidFill>
                <a:effectLst>
                  <a:outerShdw blurRad="38100" dist="38100" dir="2700000" algn="tl">
                    <a:srgbClr val="000000">
                      <a:alpha val="43137"/>
                    </a:srgbClr>
                  </a:outerShdw>
                </a:effectLst>
              </a:rPr>
              <a:t>les </a:t>
            </a:r>
            <a:r>
              <a:rPr lang="en-US" sz="3200" b="1" i="1" dirty="0" smtClean="0">
                <a:solidFill>
                  <a:srgbClr val="00B050"/>
                </a:solidFill>
                <a:effectLst>
                  <a:outerShdw blurRad="38100" dist="38100" dir="2700000" algn="tl">
                    <a:srgbClr val="000000">
                      <a:alpha val="43137"/>
                    </a:srgbClr>
                  </a:outerShdw>
                </a:effectLst>
              </a:rPr>
              <a:t>causes de la schizophrènie</a:t>
            </a:r>
            <a:br>
              <a:rPr lang="en-US" sz="3200" b="1" i="1" dirty="0" smtClean="0">
                <a:solidFill>
                  <a:srgbClr val="00B050"/>
                </a:solidFill>
                <a:effectLst>
                  <a:outerShdw blurRad="38100" dist="38100" dir="2700000" algn="tl">
                    <a:srgbClr val="000000">
                      <a:alpha val="43137"/>
                    </a:srgbClr>
                  </a:outerShdw>
                </a:effectLst>
              </a:rPr>
            </a:br>
            <a:endParaRPr lang="ar-MA" sz="3200" b="1" i="1" dirty="0">
              <a:solidFill>
                <a:srgbClr val="00B050"/>
              </a:solidFill>
              <a:effectLst>
                <a:outerShdw blurRad="38100" dist="38100" dir="2700000" algn="tl">
                  <a:srgbClr val="000000">
                    <a:alpha val="43137"/>
                  </a:srgbClr>
                </a:outerShdw>
              </a:effectLst>
            </a:endParaRPr>
          </a:p>
        </p:txBody>
      </p:sp>
      <p:sp>
        <p:nvSpPr>
          <p:cNvPr id="4" name="ZoneTexte 3"/>
          <p:cNvSpPr txBox="1"/>
          <p:nvPr/>
        </p:nvSpPr>
        <p:spPr>
          <a:xfrm>
            <a:off x="285720" y="1714488"/>
            <a:ext cx="8429684" cy="2841427"/>
          </a:xfrm>
          <a:prstGeom prst="rect">
            <a:avLst/>
          </a:prstGeom>
          <a:noFill/>
        </p:spPr>
        <p:txBody>
          <a:bodyPr wrap="square" rtlCol="1">
            <a:spAutoFit/>
          </a:bodyPr>
          <a:lstStyle/>
          <a:p>
            <a:pPr algn="l" rtl="0"/>
            <a:r>
              <a:rPr lang="ar-SA" sz="2200" b="1" i="1" dirty="0" smtClean="0">
                <a:latin typeface="Comic Sans MS" pitchFamily="66" charset="0"/>
              </a:rPr>
              <a:t> </a:t>
            </a:r>
            <a:endParaRPr lang="en-US" sz="2200" b="1" i="1" dirty="0" smtClean="0">
              <a:latin typeface="Comic Sans MS" pitchFamily="66" charset="0"/>
            </a:endParaRPr>
          </a:p>
          <a:p>
            <a:pPr algn="l" rtl="0"/>
            <a:r>
              <a:rPr lang="en-US" sz="2200" b="1" i="1" dirty="0" smtClean="0">
                <a:latin typeface="Comic Sans MS" pitchFamily="66" charset="0"/>
              </a:rPr>
              <a:t>Les causes de la schizophrénie sont encore inconnues. Cette maladie semble être le résultat d'une combinaison de problèmes, mettant en cause une certaine vulnérabilité génétique et des facteurs propres à l'environnement. Les risques de souffrir de schizophrénie sont plus élevés dans les cas où un membre de la famille en est atteint .</a:t>
            </a:r>
          </a:p>
          <a:p>
            <a:pPr algn="l" rtl="0"/>
            <a:endParaRPr lang="ar-MA" sz="2000" b="1" i="1" dirty="0">
              <a:latin typeface="Comic Sans MS" pitchFamily="66" charset="0"/>
            </a:endParaRPr>
          </a:p>
        </p:txBody>
      </p:sp>
      <p:pic>
        <p:nvPicPr>
          <p:cNvPr id="2050" name="Picture 2" descr="C:\Users\zaza\Desktop\11999877_638749609605650_14103235_n.jpg"/>
          <p:cNvPicPr>
            <a:picLocks noChangeAspect="1" noChangeArrowheads="1"/>
          </p:cNvPicPr>
          <p:nvPr/>
        </p:nvPicPr>
        <p:blipFill>
          <a:blip r:embed="rId3"/>
          <a:srcRect/>
          <a:stretch>
            <a:fillRect/>
          </a:stretch>
        </p:blipFill>
        <p:spPr bwMode="auto">
          <a:xfrm>
            <a:off x="6029348" y="4214818"/>
            <a:ext cx="1828800" cy="2371725"/>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1" presetClass="entr" presetSubtype="4" fill="hold" nodeType="clickEffect">
                                  <p:stCondLst>
                                    <p:cond delay="0"/>
                                  </p:stCondLst>
                                  <p:childTnLst>
                                    <p:set>
                                      <p:cBhvr>
                                        <p:cTn id="17" dur="1" fill="hold">
                                          <p:stCondLst>
                                            <p:cond delay="0"/>
                                          </p:stCondLst>
                                        </p:cTn>
                                        <p:tgtEl>
                                          <p:spTgt spid="2050"/>
                                        </p:tgtEl>
                                        <p:attrNameLst>
                                          <p:attrName>style.visibility</p:attrName>
                                        </p:attrNameLst>
                                      </p:cBhvr>
                                      <p:to>
                                        <p:strVal val="visible"/>
                                      </p:to>
                                    </p:set>
                                    <p:animEffect transition="in" filter="wheel(4)">
                                      <p:cBhvr>
                                        <p:cTn id="18"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571480"/>
            <a:ext cx="9001156" cy="1275608"/>
          </a:xfrm>
        </p:spPr>
        <p:txBody>
          <a:bodyPr>
            <a:noAutofit/>
          </a:bodyPr>
          <a:lstStyle/>
          <a:p>
            <a:pPr rtl="0"/>
            <a:r>
              <a:rPr lang="fr-FR" sz="2800" b="1" i="1" dirty="0" smtClean="0">
                <a:solidFill>
                  <a:srgbClr val="FF0000"/>
                </a:solidFill>
                <a:effectLst>
                  <a:outerShdw blurRad="38100" dist="38100" dir="2700000" algn="tl">
                    <a:srgbClr val="000000">
                      <a:alpha val="43137"/>
                    </a:srgbClr>
                  </a:outerShdw>
                </a:effectLst>
              </a:rPr>
              <a:t>ll-</a:t>
            </a:r>
            <a:r>
              <a:rPr lang="en-US" sz="2800" b="1" i="1" dirty="0" smtClean="0">
                <a:solidFill>
                  <a:srgbClr val="FF0000"/>
                </a:solidFill>
                <a:effectLst>
                  <a:outerShdw blurRad="38100" dist="38100" dir="2700000" algn="tl">
                    <a:srgbClr val="000000">
                      <a:alpha val="43137"/>
                    </a:srgbClr>
                  </a:outerShdw>
                </a:effectLst>
              </a:rPr>
              <a:t>quelles sont les symptômes de la schizophrénie</a:t>
            </a:r>
            <a:r>
              <a:rPr lang="ar-SA" sz="2800" b="1" i="1" dirty="0" smtClean="0">
                <a:solidFill>
                  <a:srgbClr val="FF0000"/>
                </a:solidFill>
                <a:effectLst>
                  <a:outerShdw blurRad="38100" dist="38100" dir="2700000" algn="tl">
                    <a:srgbClr val="000000">
                      <a:alpha val="43137"/>
                    </a:srgbClr>
                  </a:outerShdw>
                </a:effectLst>
              </a:rPr>
              <a:t>? </a:t>
            </a:r>
            <a:r>
              <a:rPr lang="en-US" sz="2800" b="1" i="1" dirty="0" smtClean="0">
                <a:solidFill>
                  <a:srgbClr val="FF0000"/>
                </a:solidFill>
                <a:effectLst>
                  <a:outerShdw blurRad="38100" dist="38100" dir="2700000" algn="tl">
                    <a:srgbClr val="000000">
                      <a:alpha val="43137"/>
                    </a:srgbClr>
                  </a:outerShdw>
                </a:effectLst>
              </a:rPr>
              <a:t/>
            </a:r>
            <a:br>
              <a:rPr lang="en-US" sz="2800" b="1" i="1" dirty="0" smtClean="0">
                <a:solidFill>
                  <a:srgbClr val="FF0000"/>
                </a:solidFill>
                <a:effectLst>
                  <a:outerShdw blurRad="38100" dist="38100" dir="2700000" algn="tl">
                    <a:srgbClr val="000000">
                      <a:alpha val="43137"/>
                    </a:srgbClr>
                  </a:outerShdw>
                </a:effectLst>
              </a:rPr>
            </a:br>
            <a:endParaRPr lang="ar-MA" sz="2800" b="1" i="1" dirty="0">
              <a:solidFill>
                <a:srgbClr val="FF0000"/>
              </a:solidFill>
              <a:effectLst>
                <a:outerShdw blurRad="38100" dist="38100" dir="2700000" algn="tl">
                  <a:srgbClr val="000000">
                    <a:alpha val="43137"/>
                  </a:srgbClr>
                </a:outerShdw>
              </a:effectLst>
            </a:endParaRPr>
          </a:p>
        </p:txBody>
      </p:sp>
      <p:sp>
        <p:nvSpPr>
          <p:cNvPr id="4" name="ZoneTexte 3"/>
          <p:cNvSpPr txBox="1"/>
          <p:nvPr/>
        </p:nvSpPr>
        <p:spPr>
          <a:xfrm>
            <a:off x="214282" y="1785926"/>
            <a:ext cx="8786874" cy="4431983"/>
          </a:xfrm>
          <a:prstGeom prst="rect">
            <a:avLst/>
          </a:prstGeom>
          <a:noFill/>
        </p:spPr>
        <p:txBody>
          <a:bodyPr wrap="square" rtlCol="1">
            <a:spAutoFit/>
          </a:bodyPr>
          <a:lstStyle/>
          <a:p>
            <a:pPr algn="l" rtl="0"/>
            <a:endParaRPr lang="en-US" sz="2200" b="1" i="1" dirty="0" smtClean="0">
              <a:latin typeface="Comic Sans MS" pitchFamily="66" charset="0"/>
            </a:endParaRPr>
          </a:p>
          <a:p>
            <a:pPr algn="l" rtl="0"/>
            <a:r>
              <a:rPr lang="en-US" sz="2200" b="1" i="1" dirty="0" smtClean="0">
                <a:latin typeface="Comic Sans MS" pitchFamily="66" charset="0"/>
              </a:rPr>
              <a:t>Certains symptômes de la schizophrénie ressemblent à ceux d’une crise d’adolescence tourmentée , Et Les symptômes de cette maladie se développent généralement petit à petit (progressivement )  bien qu'ils puissent apparaître soudainement. Les amis et parents sont souvent les premiers à les relever Parmi les symptômes, citons:</a:t>
            </a:r>
          </a:p>
          <a:p>
            <a:pPr algn="l" rtl="0">
              <a:buFont typeface="Wingdings" pitchFamily="2" charset="2"/>
              <a:buChar char="v"/>
            </a:pPr>
            <a:r>
              <a:rPr lang="en-US" sz="2200" b="1" i="1" dirty="0" smtClean="0">
                <a:latin typeface="Comic Sans MS" pitchFamily="66" charset="0"/>
              </a:rPr>
              <a:t>les idées sont complètement fou ( délirantes): le fait de croire que des gens complotent contre nous .</a:t>
            </a:r>
          </a:p>
          <a:p>
            <a:pPr algn="l" rtl="0">
              <a:buFont typeface="Wingdings" pitchFamily="2" charset="2"/>
              <a:buChar char="v"/>
            </a:pPr>
            <a:r>
              <a:rPr lang="en-US" sz="2200" b="1" i="1" dirty="0" smtClean="0">
                <a:latin typeface="Comic Sans MS" pitchFamily="66" charset="0"/>
              </a:rPr>
              <a:t>le comportement désorganisé .</a:t>
            </a:r>
          </a:p>
          <a:p>
            <a:pPr algn="l" rtl="0">
              <a:buFont typeface="Wingdings" pitchFamily="2" charset="2"/>
              <a:buChar char="v"/>
            </a:pPr>
            <a:r>
              <a:rPr lang="en-US" sz="2200" b="1" i="1" dirty="0" smtClean="0">
                <a:latin typeface="Comic Sans MS" pitchFamily="66" charset="0"/>
              </a:rPr>
              <a:t>des changements sur la façon de réagir au milieu </a:t>
            </a:r>
            <a:r>
              <a:rPr lang="en-US" sz="2200" b="1" i="1" dirty="0" err="1" smtClean="0">
                <a:latin typeface="Comic Sans MS" pitchFamily="66" charset="0"/>
              </a:rPr>
              <a:t>environnant</a:t>
            </a:r>
            <a:r>
              <a:rPr lang="en-US" sz="2200" b="1" i="1" dirty="0" smtClean="0">
                <a:latin typeface="Comic Sans MS" pitchFamily="66" charset="0"/>
              </a:rPr>
              <a:t> </a:t>
            </a:r>
          </a:p>
          <a:p>
            <a:pPr algn="l" rtl="0">
              <a:buFont typeface="Wingdings" pitchFamily="2" charset="2"/>
              <a:buChar char="v"/>
            </a:pPr>
            <a:endParaRPr lang="en-US" sz="2000" b="1" i="1" dirty="0" smtClean="0">
              <a:latin typeface="Comic Sans MS" pitchFamily="66" charset="0"/>
            </a:endParaRPr>
          </a:p>
          <a:p>
            <a:pPr algn="l" rtl="0"/>
            <a:endParaRPr lang="ar-MA" sz="2000" b="1" i="1" dirty="0">
              <a:latin typeface="Comic Sans MS" pitchFamily="66" charset="0"/>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trips(downLeft)">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calcmode="lin" valueType="num">
                                      <p:cBhvr additive="base">
                                        <p:cTn id="12"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4">
                                            <p:txEl>
                                              <p:pRg st="2" end="2"/>
                                            </p:txEl>
                                          </p:spTgt>
                                        </p:tgtEl>
                                        <p:attrNameLst>
                                          <p:attrName>style.visibility</p:attrName>
                                        </p:attrNameLst>
                                      </p:cBhvr>
                                      <p:to>
                                        <p:strVal val="visible"/>
                                      </p:to>
                                    </p:set>
                                    <p:anim calcmode="lin" valueType="num">
                                      <p:cBhvr additive="base">
                                        <p:cTn id="18"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4">
                                            <p:txEl>
                                              <p:pRg st="3" end="3"/>
                                            </p:txEl>
                                          </p:spTgt>
                                        </p:tgtEl>
                                        <p:attrNameLst>
                                          <p:attrName>style.visibility</p:attrName>
                                        </p:attrNameLst>
                                      </p:cBhvr>
                                      <p:to>
                                        <p:strVal val="visible"/>
                                      </p:to>
                                    </p:set>
                                    <p:anim calcmode="lin" valueType="num">
                                      <p:cBhvr additive="base">
                                        <p:cTn id="24"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4">
                                            <p:txEl>
                                              <p:pRg st="4" end="4"/>
                                            </p:txEl>
                                          </p:spTgt>
                                        </p:tgtEl>
                                        <p:attrNameLst>
                                          <p:attrName>style.visibility</p:attrName>
                                        </p:attrNameLst>
                                      </p:cBhvr>
                                      <p:to>
                                        <p:strVal val="visible"/>
                                      </p:to>
                                    </p:set>
                                    <p:anim calcmode="lin" valueType="num">
                                      <p:cBhvr additive="base">
                                        <p:cTn id="30"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85720" y="1571612"/>
            <a:ext cx="8858280" cy="3643338"/>
          </a:xfrm>
        </p:spPr>
        <p:txBody>
          <a:bodyPr>
            <a:normAutofit/>
          </a:bodyPr>
          <a:lstStyle/>
          <a:p>
            <a:pPr marL="457200" indent="-457200" algn="l" rtl="0">
              <a:buClr>
                <a:schemeClr val="tx1"/>
              </a:buClr>
              <a:buFont typeface="Wingdings" pitchFamily="2" charset="2"/>
              <a:buChar char="v"/>
            </a:pPr>
            <a:r>
              <a:rPr lang="en-US" sz="2200" b="1" i="1" dirty="0" smtClean="0">
                <a:latin typeface="Comic Sans MS" pitchFamily="66" charset="0"/>
              </a:rPr>
              <a:t>l'absence d'expressions ou d'émotions</a:t>
            </a:r>
          </a:p>
          <a:p>
            <a:pPr marL="457200" indent="-457200" algn="l" rtl="0">
              <a:buClr>
                <a:schemeClr val="tx1"/>
              </a:buClr>
              <a:buFont typeface="Wingdings" pitchFamily="2" charset="2"/>
              <a:buChar char="v"/>
            </a:pPr>
            <a:r>
              <a:rPr lang="en-US" sz="2200" b="1" i="1" dirty="0" smtClean="0">
                <a:latin typeface="Comic Sans MS" pitchFamily="66" charset="0"/>
              </a:rPr>
              <a:t>des problèmes de concentration</a:t>
            </a:r>
          </a:p>
          <a:p>
            <a:pPr marL="457200" indent="-457200" algn="l" rtl="0">
              <a:buClr>
                <a:schemeClr val="tx1"/>
              </a:buClr>
              <a:buFont typeface="Wingdings" pitchFamily="2" charset="2"/>
              <a:buChar char="v"/>
            </a:pPr>
            <a:r>
              <a:rPr lang="en-US" sz="2200" b="1" i="1" dirty="0" smtClean="0">
                <a:latin typeface="Comic Sans MS" pitchFamily="66" charset="0"/>
              </a:rPr>
              <a:t>un discours abrégé dénué  (on ne trouve pas beaucoup de détail )</a:t>
            </a:r>
          </a:p>
          <a:p>
            <a:pPr marL="457200" indent="-457200" algn="l" rtl="0">
              <a:buClr>
                <a:schemeClr val="tx1"/>
              </a:buClr>
              <a:buFont typeface="Wingdings" pitchFamily="2" charset="2"/>
              <a:buChar char="v"/>
            </a:pPr>
            <a:r>
              <a:rPr lang="en-US" sz="2200" b="1" i="1" dirty="0" smtClean="0">
                <a:latin typeface="Comic Sans MS" pitchFamily="66" charset="0"/>
              </a:rPr>
              <a:t>La personne trouve des difficultés pour faire un plan de travail</a:t>
            </a:r>
          </a:p>
          <a:p>
            <a:pPr marL="457200" indent="-457200" algn="l" rtl="0">
              <a:buClr>
                <a:schemeClr val="tx1"/>
              </a:buClr>
              <a:buFont typeface="Wingdings" pitchFamily="2" charset="2"/>
              <a:buChar char="v"/>
            </a:pPr>
            <a:r>
              <a:rPr lang="en-US" sz="2200" b="1" i="1" dirty="0" smtClean="0">
                <a:latin typeface="Comic Sans MS" pitchFamily="66" charset="0"/>
              </a:rPr>
              <a:t>des problèmes de mémoire</a:t>
            </a:r>
          </a:p>
          <a:p>
            <a:pPr marL="457200" indent="-457200" algn="l" rtl="0">
              <a:buClr>
                <a:schemeClr val="tx1"/>
              </a:buClr>
              <a:buFont typeface="Wingdings" pitchFamily="2" charset="2"/>
              <a:buChar char="v"/>
            </a:pPr>
            <a:r>
              <a:rPr lang="en-US" sz="2200" b="1" i="1" dirty="0" smtClean="0">
                <a:latin typeface="Comic Sans MS" pitchFamily="66" charset="0"/>
              </a:rPr>
              <a:t>de la difficulté à tenir une conversation</a:t>
            </a:r>
          </a:p>
          <a:p>
            <a:pPr marL="457200" indent="-457200" algn="l" rtl="0">
              <a:buClr>
                <a:schemeClr val="tx1"/>
              </a:buClr>
              <a:buFont typeface="Wingdings" pitchFamily="2" charset="2"/>
              <a:buChar char="v"/>
            </a:pPr>
            <a:r>
              <a:rPr lang="en-US" sz="2200" b="1" i="1" dirty="0" smtClean="0">
                <a:latin typeface="Comic Sans MS" pitchFamily="66" charset="0"/>
              </a:rPr>
              <a:t>des mouvements répétitifs (va-et-vient) ainsi que des comportements anormal</a:t>
            </a:r>
            <a:endParaRPr lang="en-US" sz="2200" b="1" i="1" dirty="0">
              <a:latin typeface="Comic Sans MS" pitchFamily="66" charset="0"/>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457200" y="714356"/>
            <a:ext cx="8115328" cy="1071570"/>
          </a:xfrm>
        </p:spPr>
        <p:txBody>
          <a:bodyPr>
            <a:normAutofit/>
          </a:bodyPr>
          <a:lstStyle/>
          <a:p>
            <a:pPr rtl="0"/>
            <a:r>
              <a:rPr lang="en-US" sz="3200" b="1" i="1" dirty="0" smtClean="0">
                <a:solidFill>
                  <a:srgbClr val="FF0000"/>
                </a:solidFill>
                <a:effectLst>
                  <a:outerShdw blurRad="38100" dist="38100" dir="2700000" algn="tl">
                    <a:srgbClr val="000000">
                      <a:alpha val="43137"/>
                    </a:srgbClr>
                  </a:outerShdw>
                </a:effectLst>
              </a:rPr>
              <a:t>lll- Les traitements de la schizophrénie</a:t>
            </a:r>
            <a:r>
              <a:rPr lang="ar-SA" sz="3200" b="1" i="1" dirty="0" smtClean="0">
                <a:solidFill>
                  <a:srgbClr val="FF0000"/>
                </a:solidFill>
                <a:effectLst>
                  <a:outerShdw blurRad="38100" dist="38100" dir="2700000" algn="tl">
                    <a:srgbClr val="000000">
                      <a:alpha val="43137"/>
                    </a:srgbClr>
                  </a:outerShdw>
                </a:effectLst>
              </a:rPr>
              <a:t> : </a:t>
            </a:r>
            <a:r>
              <a:rPr lang="en-US" sz="3200" b="1" i="1" dirty="0" smtClean="0">
                <a:solidFill>
                  <a:srgbClr val="FF0000"/>
                </a:solidFill>
                <a:effectLst>
                  <a:outerShdw blurRad="38100" dist="38100" dir="2700000" algn="tl">
                    <a:srgbClr val="000000">
                      <a:alpha val="43137"/>
                    </a:srgbClr>
                  </a:outerShdw>
                </a:effectLst>
              </a:rPr>
              <a:t/>
            </a:r>
            <a:br>
              <a:rPr lang="en-US" sz="3200" b="1" i="1" dirty="0" smtClean="0">
                <a:solidFill>
                  <a:srgbClr val="FF0000"/>
                </a:solidFill>
                <a:effectLst>
                  <a:outerShdw blurRad="38100" dist="38100" dir="2700000" algn="tl">
                    <a:srgbClr val="000000">
                      <a:alpha val="43137"/>
                    </a:srgbClr>
                  </a:outerShdw>
                </a:effectLst>
              </a:rPr>
            </a:br>
            <a:endParaRPr lang="ar-MA" sz="3200" b="1" i="1" dirty="0">
              <a:solidFill>
                <a:srgbClr val="FF0000"/>
              </a:solidFill>
              <a:effectLst>
                <a:outerShdw blurRad="38100" dist="38100" dir="2700000" algn="tl">
                  <a:srgbClr val="000000">
                    <a:alpha val="43137"/>
                  </a:srgbClr>
                </a:outerShdw>
              </a:effectLst>
            </a:endParaRPr>
          </a:p>
        </p:txBody>
      </p:sp>
      <p:sp>
        <p:nvSpPr>
          <p:cNvPr id="3" name="Espace réservé du contenu 2"/>
          <p:cNvSpPr>
            <a:spLocks noGrp="1"/>
          </p:cNvSpPr>
          <p:nvPr>
            <p:ph idx="1"/>
          </p:nvPr>
        </p:nvSpPr>
        <p:spPr/>
        <p:txBody>
          <a:bodyPr>
            <a:normAutofit/>
          </a:bodyPr>
          <a:lstStyle/>
          <a:p>
            <a:pPr indent="0" algn="l" rtl="0">
              <a:buNone/>
            </a:pPr>
            <a:endParaRPr lang="en-US" sz="2200" b="1" i="1" dirty="0" smtClean="0">
              <a:latin typeface="Comic Sans MS" pitchFamily="66" charset="0"/>
            </a:endParaRPr>
          </a:p>
          <a:p>
            <a:pPr indent="0" algn="l" rtl="0">
              <a:buNone/>
            </a:pPr>
            <a:r>
              <a:rPr lang="en-US" sz="2200" b="1" i="1" dirty="0" smtClean="0">
                <a:latin typeface="Comic Sans MS" pitchFamily="66" charset="0"/>
              </a:rPr>
              <a:t>Un traitement précoce est crucial pour contrôler la schizophrénie. Les chances d'un rétablissement complet ou quasi complet sont ainsi accrues</a:t>
            </a:r>
            <a:r>
              <a:rPr lang="ar-SA" sz="2200" b="1" i="1" dirty="0" smtClean="0">
                <a:latin typeface="Comic Sans MS" pitchFamily="66" charset="0"/>
              </a:rPr>
              <a:t>.  </a:t>
            </a:r>
            <a:endParaRPr lang="en-US" sz="2200" b="1" i="1" dirty="0" smtClean="0">
              <a:latin typeface="Comic Sans MS" pitchFamily="66" charset="0"/>
            </a:endParaRPr>
          </a:p>
          <a:p>
            <a:pPr indent="0" algn="l" rtl="0">
              <a:buNone/>
            </a:pPr>
            <a:r>
              <a:rPr lang="en-US" sz="2200" b="1" i="1" dirty="0" smtClean="0">
                <a:latin typeface="Comic Sans MS" pitchFamily="66" charset="0"/>
              </a:rPr>
              <a:t>Des traitements efficaces sont désormais disponibles, qu'il s'agisse d'antipsychotiques, de psychothérapie, de formation axée sur les compétences, de soutien à la famille et d'éducation. Pour éviter les rechutes, il est important de suivre le traitement prescrit et de recevoir un soutien psychosocial adéquat</a:t>
            </a:r>
            <a:r>
              <a:rPr lang="ar-SA" sz="2200" b="1" i="1" dirty="0" smtClean="0">
                <a:latin typeface="Comic Sans MS" pitchFamily="66" charset="0"/>
              </a:rPr>
              <a:t>.</a:t>
            </a:r>
            <a:endParaRPr lang="en-US" sz="2200" b="1" i="1" dirty="0" smtClean="0">
              <a:latin typeface="Comic Sans MS" pitchFamily="66" charset="0"/>
            </a:endParaRPr>
          </a:p>
          <a:p>
            <a:pPr indent="0" algn="l" rtl="0">
              <a:buNone/>
            </a:pPr>
            <a:endParaRPr lang="ar-MA" sz="2000" b="1" i="1" dirty="0">
              <a:latin typeface="Comic Sans MS" pitchFamily="66" charset="0"/>
            </a:endParaRPr>
          </a:p>
        </p:txBody>
      </p:sp>
      <p:pic>
        <p:nvPicPr>
          <p:cNvPr id="1026" name="Picture 2" descr="C:\Users\zaza\Desktop\12476360_638748152939129_1334593790_n.jpg"/>
          <p:cNvPicPr>
            <a:picLocks noChangeAspect="1" noChangeArrowheads="1"/>
          </p:cNvPicPr>
          <p:nvPr/>
        </p:nvPicPr>
        <p:blipFill>
          <a:blip r:embed="rId2"/>
          <a:srcRect/>
          <a:stretch>
            <a:fillRect/>
          </a:stretch>
        </p:blipFill>
        <p:spPr bwMode="auto">
          <a:xfrm>
            <a:off x="5786446" y="4874965"/>
            <a:ext cx="2690814" cy="1697307"/>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9" presetClass="entr" presetSubtype="0" decel="100000" fill="hold" nodeType="clickEffect">
                                  <p:stCondLst>
                                    <p:cond delay="0"/>
                                  </p:stCondLst>
                                  <p:childTnLst>
                                    <p:set>
                                      <p:cBhvr>
                                        <p:cTn id="21" dur="1" fill="hold">
                                          <p:stCondLst>
                                            <p:cond delay="0"/>
                                          </p:stCondLst>
                                        </p:cTn>
                                        <p:tgtEl>
                                          <p:spTgt spid="1026"/>
                                        </p:tgtEl>
                                        <p:attrNameLst>
                                          <p:attrName>style.visibility</p:attrName>
                                        </p:attrNameLst>
                                      </p:cBhvr>
                                      <p:to>
                                        <p:strVal val="visible"/>
                                      </p:to>
                                    </p:set>
                                    <p:anim calcmode="lin" valueType="num">
                                      <p:cBhvr>
                                        <p:cTn id="22" dur="500" fill="hold"/>
                                        <p:tgtEl>
                                          <p:spTgt spid="1026"/>
                                        </p:tgtEl>
                                        <p:attrNameLst>
                                          <p:attrName>ppt_w</p:attrName>
                                        </p:attrNameLst>
                                      </p:cBhvr>
                                      <p:tavLst>
                                        <p:tav tm="0">
                                          <p:val>
                                            <p:fltVal val="0"/>
                                          </p:val>
                                        </p:tav>
                                        <p:tav tm="100000">
                                          <p:val>
                                            <p:strVal val="#ppt_w"/>
                                          </p:val>
                                        </p:tav>
                                      </p:tavLst>
                                    </p:anim>
                                    <p:anim calcmode="lin" valueType="num">
                                      <p:cBhvr>
                                        <p:cTn id="23" dur="500" fill="hold"/>
                                        <p:tgtEl>
                                          <p:spTgt spid="1026"/>
                                        </p:tgtEl>
                                        <p:attrNameLst>
                                          <p:attrName>ppt_h</p:attrName>
                                        </p:attrNameLst>
                                      </p:cBhvr>
                                      <p:tavLst>
                                        <p:tav tm="0">
                                          <p:val>
                                            <p:fltVal val="0"/>
                                          </p:val>
                                        </p:tav>
                                        <p:tav tm="100000">
                                          <p:val>
                                            <p:strVal val="#ppt_h"/>
                                          </p:val>
                                        </p:tav>
                                      </p:tavLst>
                                    </p:anim>
                                    <p:anim calcmode="lin" valueType="num">
                                      <p:cBhvr>
                                        <p:cTn id="24" dur="500" fill="hold"/>
                                        <p:tgtEl>
                                          <p:spTgt spid="1026"/>
                                        </p:tgtEl>
                                        <p:attrNameLst>
                                          <p:attrName>style.rotation</p:attrName>
                                        </p:attrNameLst>
                                      </p:cBhvr>
                                      <p:tavLst>
                                        <p:tav tm="0">
                                          <p:val>
                                            <p:fltVal val="360"/>
                                          </p:val>
                                        </p:tav>
                                        <p:tav tm="100000">
                                          <p:val>
                                            <p:fltVal val="0"/>
                                          </p:val>
                                        </p:tav>
                                      </p:tavLst>
                                    </p:anim>
                                    <p:animEffect transition="in" filter="fade">
                                      <p:cBhvr>
                                        <p:cTn id="25"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fr-FR" sz="60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Conclusion :</a:t>
            </a:r>
            <a:endParaRPr lang="en-US" sz="60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3" name="Espace réservé du contenu 2"/>
          <p:cNvSpPr>
            <a:spLocks noGrp="1"/>
          </p:cNvSpPr>
          <p:nvPr>
            <p:ph idx="1"/>
          </p:nvPr>
        </p:nvSpPr>
        <p:spPr>
          <a:xfrm>
            <a:off x="457200" y="2000239"/>
            <a:ext cx="8229600" cy="4172277"/>
          </a:xfrm>
        </p:spPr>
        <p:txBody>
          <a:bodyPr>
            <a:normAutofit/>
          </a:bodyPr>
          <a:lstStyle/>
          <a:p>
            <a:r>
              <a:rPr lang="fr-FR" sz="3000" dirty="0" smtClean="0"/>
              <a:t> Alors </a:t>
            </a:r>
            <a:r>
              <a:rPr lang="fr-FR" sz="3000" dirty="0" smtClean="0"/>
              <a:t>que la schizophrénie touche beaucoup plus de personnes qu’on imagine, il est venu le temps de rechercher des remèdes pouvant améliorer les conditions de vie d’un schizophrène.</a:t>
            </a:r>
            <a:endParaRPr lang="en-US" sz="3000" dirty="0">
              <a:latin typeface="Comic Sans MS"/>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iterate type="lt">
                                    <p:tmPct val="0"/>
                                  </p:iterate>
                                  <p:childTnLst>
                                    <p:set>
                                      <p:cBhvr>
                                        <p:cTn id="6" dur="1" fill="hold">
                                          <p:stCondLst>
                                            <p:cond delay="0"/>
                                          </p:stCondLst>
                                        </p:cTn>
                                        <p:tgtEl>
                                          <p:spTgt spid="2"/>
                                        </p:tgtEl>
                                        <p:attrNameLst>
                                          <p:attrName>style.visibility</p:attrName>
                                        </p:attrNameLst>
                                      </p:cBhvr>
                                      <p:to>
                                        <p:strVal val="visible"/>
                                      </p:to>
                                    </p:set>
                                    <p:animEffect transition="in" filter="fade">
                                      <p:cBhvr>
                                        <p:cTn id="7" dur="200"/>
                                        <p:tgtEl>
                                          <p:spTgt spid="2"/>
                                        </p:tgtEl>
                                      </p:cBhvr>
                                    </p:animEffect>
                                    <p:anim calcmode="lin" valueType="num">
                                      <p:cBhvr>
                                        <p:cTn id="8" dur="800" fill="hold"/>
                                        <p:tgtEl>
                                          <p:spTgt spid="2"/>
                                        </p:tgtEl>
                                        <p:attrNameLst>
                                          <p:attrName>ppt_x</p:attrName>
                                        </p:attrNameLst>
                                      </p:cBhvr>
                                      <p:tavLst>
                                        <p:tav tm="0">
                                          <p:val>
                                            <p:strVal val="#ppt_x"/>
                                          </p:val>
                                        </p:tav>
                                        <p:tav tm="100000">
                                          <p:val>
                                            <p:strVal val="#ppt_x"/>
                                          </p:val>
                                        </p:tav>
                                      </p:tavLst>
                                    </p:anim>
                                    <p:anim calcmode="lin" valueType="num">
                                      <p:cBhvr>
                                        <p:cTn id="9" dur="800" fill="hold"/>
                                        <p:tgtEl>
                                          <p:spTgt spid="2"/>
                                        </p:tgtEl>
                                        <p:attrNameLst>
                                          <p:attrName>ppt_y</p:attrName>
                                        </p:attrNameLst>
                                      </p:cBhvr>
                                      <p:tavLst>
                                        <p:tav tm="0">
                                          <p:val>
                                            <p:strVal val="#ppt_y+0.31"/>
                                          </p:val>
                                        </p:tav>
                                        <p:tav tm="100000">
                                          <p:val>
                                            <p:strVal val="#ppt_y+0.31"/>
                                          </p:val>
                                        </p:tav>
                                      </p:tavLst>
                                    </p:anim>
                                    <p:anim calcmode="lin" valueType="num">
                                      <p:cBhvr>
                                        <p:cTn id="10" dur="1200" decel="50000" fill="hold">
                                          <p:stCondLst>
                                            <p:cond delay="800"/>
                                          </p:stCondLst>
                                        </p:cTn>
                                        <p:tgtEl>
                                          <p:spTgt spid="2"/>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1200" decel="50000" fill="hold">
                                          <p:stCondLst>
                                            <p:cond delay="800"/>
                                          </p:stCondLst>
                                        </p:cTn>
                                        <p:tgtEl>
                                          <p:spTgt spid="2"/>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nodeType="click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animEffect transition="in" filter="fade">
                                      <p:cBhvr>
                                        <p:cTn id="16" dur="1000"/>
                                        <p:tgtEl>
                                          <p:spTgt spid="3">
                                            <p:txEl>
                                              <p:pRg st="0" end="0"/>
                                            </p:txEl>
                                          </p:spTgt>
                                        </p:tgtEl>
                                      </p:cBhvr>
                                    </p:animEffect>
                                    <p:anim calcmode="lin" valueType="num">
                                      <p:cBhvr>
                                        <p:cTn id="1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8"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onderie">
  <a:themeElements>
    <a:clrScheme name="Fonderie">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Fonderie">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onderie">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263</TotalTime>
  <Words>459</Words>
  <Application>Microsoft Office PowerPoint</Application>
  <PresentationFormat>Affichage à l'écran (4:3)</PresentationFormat>
  <Paragraphs>35</Paragraphs>
  <Slides>8</Slides>
  <Notes>2</Notes>
  <HiddenSlides>0</HiddenSlides>
  <MMClips>0</MMClips>
  <ScaleCrop>false</ScaleCrop>
  <HeadingPairs>
    <vt:vector size="4" baseType="variant">
      <vt:variant>
        <vt:lpstr>Thème</vt:lpstr>
      </vt:variant>
      <vt:variant>
        <vt:i4>1</vt:i4>
      </vt:variant>
      <vt:variant>
        <vt:lpstr>Titres des diapositives</vt:lpstr>
      </vt:variant>
      <vt:variant>
        <vt:i4>8</vt:i4>
      </vt:variant>
    </vt:vector>
  </HeadingPairs>
  <TitlesOfParts>
    <vt:vector size="9" baseType="lpstr">
      <vt:lpstr>Fonderie</vt:lpstr>
      <vt:lpstr>Un exposé sur la « Schizophrénie » </vt:lpstr>
      <vt:lpstr>Introduction :</vt:lpstr>
      <vt:lpstr>I- La schizophrènie : Dèfinition et causes    1- Qu’est-ce que la schizophrénie ?</vt:lpstr>
      <vt:lpstr>2- les causes de la schizophrènie </vt:lpstr>
      <vt:lpstr>ll-quelles sont les symptômes de la schizophrénie?  </vt:lpstr>
      <vt:lpstr>Diapositive 6</vt:lpstr>
      <vt:lpstr>lll- Les traitements de la schizophrénie :  </vt:lpstr>
      <vt:lpstr>Conclusion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zaza</dc:creator>
  <cp:lastModifiedBy>MacBook</cp:lastModifiedBy>
  <cp:revision>33</cp:revision>
  <dcterms:created xsi:type="dcterms:W3CDTF">2016-03-15T19:30:06Z</dcterms:created>
  <dcterms:modified xsi:type="dcterms:W3CDTF">2016-03-20T14:11:06Z</dcterms:modified>
</cp:coreProperties>
</file>